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5" r:id="rId10"/>
    <p:sldId id="266" r:id="rId11"/>
    <p:sldId id="267" r:id="rId12"/>
    <p:sldId id="268" r:id="rId13"/>
    <p:sldId id="269" r:id="rId14"/>
    <p:sldId id="270" r:id="rId15"/>
    <p:sldId id="271" r:id="rId16"/>
    <p:sldId id="280" r:id="rId17"/>
    <p:sldId id="264" r:id="rId18"/>
    <p:sldId id="272"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1" d="100"/>
          <a:sy n="91" d="100"/>
        </p:scale>
        <p:origin x="-41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79B5E5-172B-4D7C-AD24-F571961E7B4B}" type="doc">
      <dgm:prSet loTypeId="urn:microsoft.com/office/officeart/2005/8/layout/hProcess4" loCatId="process" qsTypeId="urn:microsoft.com/office/officeart/2005/8/quickstyle/3d8" qsCatId="3D" csTypeId="urn:microsoft.com/office/officeart/2005/8/colors/accent1_2" csCatId="accent1" phldr="1"/>
      <dgm:spPr/>
      <dgm:t>
        <a:bodyPr/>
        <a:lstStyle/>
        <a:p>
          <a:endParaRPr lang="en-US"/>
        </a:p>
      </dgm:t>
    </dgm:pt>
    <dgm:pt modelId="{C62E0229-810C-4DDE-8C67-3A845251FF01}">
      <dgm:prSet phldrT="[Text]"/>
      <dgm:spPr/>
      <dgm:t>
        <a:bodyPr/>
        <a:lstStyle/>
        <a:p>
          <a:r>
            <a:rPr lang="en-US" dirty="0" smtClean="0"/>
            <a:t>Pre-Consultation</a:t>
          </a:r>
          <a:endParaRPr lang="en-US" dirty="0"/>
        </a:p>
      </dgm:t>
    </dgm:pt>
    <dgm:pt modelId="{D4DCC0A7-4CDE-496A-B920-F29380BA97B1}" type="parTrans" cxnId="{83103F44-5E90-4477-8D49-1BE0B86EDA44}">
      <dgm:prSet/>
      <dgm:spPr/>
      <dgm:t>
        <a:bodyPr/>
        <a:lstStyle/>
        <a:p>
          <a:endParaRPr lang="en-US"/>
        </a:p>
      </dgm:t>
    </dgm:pt>
    <dgm:pt modelId="{F28090D1-56C6-4008-8D6E-D40DFB621F33}" type="sibTrans" cxnId="{83103F44-5E90-4477-8D49-1BE0B86EDA44}">
      <dgm:prSet/>
      <dgm:spPr/>
      <dgm:t>
        <a:bodyPr/>
        <a:lstStyle/>
        <a:p>
          <a:endParaRPr lang="en-US"/>
        </a:p>
      </dgm:t>
    </dgm:pt>
    <dgm:pt modelId="{9E629ED3-AC14-4C3C-8EC3-123E7B270EDB}">
      <dgm:prSet phldrT="[Text]"/>
      <dgm:spPr/>
      <dgm:t>
        <a:bodyPr/>
        <a:lstStyle/>
        <a:p>
          <a:pPr algn="l"/>
          <a:r>
            <a:rPr lang="en-US" dirty="0" smtClean="0"/>
            <a:t>Report to </a:t>
          </a:r>
          <a:r>
            <a:rPr lang="en-US" dirty="0" err="1" smtClean="0"/>
            <a:t>Nitijela</a:t>
          </a:r>
          <a:endParaRPr lang="en-US" dirty="0"/>
        </a:p>
      </dgm:t>
    </dgm:pt>
    <dgm:pt modelId="{164798A6-3914-4051-9198-344ABBB2B337}" type="parTrans" cxnId="{DB473D27-8184-4992-BFAE-F7CE46423D48}">
      <dgm:prSet/>
      <dgm:spPr/>
      <dgm:t>
        <a:bodyPr/>
        <a:lstStyle/>
        <a:p>
          <a:endParaRPr lang="en-US"/>
        </a:p>
      </dgm:t>
    </dgm:pt>
    <dgm:pt modelId="{664E0482-7394-456E-90FC-B98D71EEE39E}" type="sibTrans" cxnId="{DB473D27-8184-4992-BFAE-F7CE46423D48}">
      <dgm:prSet/>
      <dgm:spPr/>
      <dgm:t>
        <a:bodyPr/>
        <a:lstStyle/>
        <a:p>
          <a:endParaRPr lang="en-US"/>
        </a:p>
      </dgm:t>
    </dgm:pt>
    <dgm:pt modelId="{36E15D3E-1710-4DCB-8626-B62218D9CBA5}">
      <dgm:prSet phldrT="[Text]"/>
      <dgm:spPr/>
      <dgm:t>
        <a:bodyPr/>
        <a:lstStyle/>
        <a:p>
          <a:r>
            <a:rPr lang="en-US" dirty="0" err="1" smtClean="0"/>
            <a:t>Nitijela</a:t>
          </a:r>
          <a:endParaRPr lang="en-US" dirty="0"/>
        </a:p>
      </dgm:t>
    </dgm:pt>
    <dgm:pt modelId="{96B97A3B-DE69-400F-8315-9C67D15B4A2E}" type="parTrans" cxnId="{5CBB177F-B03C-4F8A-8D66-BAF6F46DC4D4}">
      <dgm:prSet/>
      <dgm:spPr/>
      <dgm:t>
        <a:bodyPr/>
        <a:lstStyle/>
        <a:p>
          <a:endParaRPr lang="en-US"/>
        </a:p>
      </dgm:t>
    </dgm:pt>
    <dgm:pt modelId="{C9DD0185-348D-4BED-B29E-C720508C4B1C}" type="sibTrans" cxnId="{5CBB177F-B03C-4F8A-8D66-BAF6F46DC4D4}">
      <dgm:prSet/>
      <dgm:spPr/>
      <dgm:t>
        <a:bodyPr/>
        <a:lstStyle/>
        <a:p>
          <a:endParaRPr lang="en-US"/>
        </a:p>
      </dgm:t>
    </dgm:pt>
    <dgm:pt modelId="{9555741B-BE84-4764-B722-DF67B2FD41AC}">
      <dgm:prSet phldrT="[Text]"/>
      <dgm:spPr/>
      <dgm:t>
        <a:bodyPr/>
        <a:lstStyle/>
        <a:p>
          <a:r>
            <a:rPr lang="en-US" dirty="0" smtClean="0"/>
            <a:t>Make provisions (Bill) 2/3 of total membership 2</a:t>
          </a:r>
          <a:r>
            <a:rPr lang="en-US" baseline="30000" dirty="0" smtClean="0"/>
            <a:t>nd</a:t>
          </a:r>
          <a:r>
            <a:rPr lang="en-US" dirty="0" smtClean="0"/>
            <a:t> &amp; 3</a:t>
          </a:r>
          <a:r>
            <a:rPr lang="en-US" baseline="30000" dirty="0" smtClean="0"/>
            <a:t>rd</a:t>
          </a:r>
          <a:r>
            <a:rPr lang="en-US" dirty="0" smtClean="0"/>
            <a:t> Readings</a:t>
          </a:r>
          <a:endParaRPr lang="en-US" dirty="0"/>
        </a:p>
      </dgm:t>
    </dgm:pt>
    <dgm:pt modelId="{913E93CA-0FEA-4233-8012-D358D6158DC2}" type="parTrans" cxnId="{E4A792F0-2C78-4D31-B31E-85B326C4DB03}">
      <dgm:prSet/>
      <dgm:spPr/>
      <dgm:t>
        <a:bodyPr/>
        <a:lstStyle/>
        <a:p>
          <a:endParaRPr lang="en-US"/>
        </a:p>
      </dgm:t>
    </dgm:pt>
    <dgm:pt modelId="{DC6467D2-B552-499C-8EAF-133B79F46A84}" type="sibTrans" cxnId="{E4A792F0-2C78-4D31-B31E-85B326C4DB03}">
      <dgm:prSet/>
      <dgm:spPr/>
      <dgm:t>
        <a:bodyPr/>
        <a:lstStyle/>
        <a:p>
          <a:endParaRPr lang="en-US"/>
        </a:p>
      </dgm:t>
    </dgm:pt>
    <dgm:pt modelId="{B42D49EC-3E52-4FC1-9A3C-2280D1683D48}">
      <dgm:prSet phldrT="[Text]"/>
      <dgm:spPr/>
      <dgm:t>
        <a:bodyPr/>
        <a:lstStyle/>
        <a:p>
          <a:pPr algn="r"/>
          <a:r>
            <a:rPr lang="en-US" dirty="0" smtClean="0"/>
            <a:t>Referendum</a:t>
          </a:r>
          <a:endParaRPr lang="en-US" dirty="0"/>
        </a:p>
      </dgm:t>
    </dgm:pt>
    <dgm:pt modelId="{798EE051-9B65-417F-ACED-68D550DFEED3}" type="parTrans" cxnId="{E64D9016-8276-47C3-A784-040524F4DE4D}">
      <dgm:prSet/>
      <dgm:spPr/>
      <dgm:t>
        <a:bodyPr/>
        <a:lstStyle/>
        <a:p>
          <a:endParaRPr lang="en-US"/>
        </a:p>
      </dgm:t>
    </dgm:pt>
    <dgm:pt modelId="{208B2E5D-7CA0-44DB-86CE-9D06FA8E1600}" type="sibTrans" cxnId="{E64D9016-8276-47C3-A784-040524F4DE4D}">
      <dgm:prSet/>
      <dgm:spPr/>
      <dgm:t>
        <a:bodyPr/>
        <a:lstStyle/>
        <a:p>
          <a:endParaRPr lang="en-US"/>
        </a:p>
      </dgm:t>
    </dgm:pt>
    <dgm:pt modelId="{904588D3-2A51-4113-89D3-B88609E187E8}">
      <dgm:prSet phldrT="[Text]"/>
      <dgm:spPr/>
      <dgm:t>
        <a:bodyPr/>
        <a:lstStyle/>
        <a:p>
          <a:r>
            <a:rPr lang="en-US" dirty="0" smtClean="0"/>
            <a:t>By 2/3 of registered voters</a:t>
          </a:r>
          <a:endParaRPr lang="en-US" dirty="0"/>
        </a:p>
      </dgm:t>
    </dgm:pt>
    <dgm:pt modelId="{D87FB2A0-AEAA-4686-AE4F-8E27EFD0C168}" type="parTrans" cxnId="{D8263053-949D-43D5-8EA5-D0FC0AFC08D2}">
      <dgm:prSet/>
      <dgm:spPr/>
      <dgm:t>
        <a:bodyPr/>
        <a:lstStyle/>
        <a:p>
          <a:endParaRPr lang="en-US"/>
        </a:p>
      </dgm:t>
    </dgm:pt>
    <dgm:pt modelId="{5F78B09C-06EB-4329-8313-D2E3D0B882DB}" type="sibTrans" cxnId="{D8263053-949D-43D5-8EA5-D0FC0AFC08D2}">
      <dgm:prSet/>
      <dgm:spPr/>
      <dgm:t>
        <a:bodyPr/>
        <a:lstStyle/>
        <a:p>
          <a:endParaRPr lang="en-US"/>
        </a:p>
      </dgm:t>
    </dgm:pt>
    <dgm:pt modelId="{D78553FE-0B76-42BF-AC5B-463E5F230770}" type="pres">
      <dgm:prSet presAssocID="{4E79B5E5-172B-4D7C-AD24-F571961E7B4B}" presName="Name0" presStyleCnt="0">
        <dgm:presLayoutVars>
          <dgm:dir/>
          <dgm:animLvl val="lvl"/>
          <dgm:resizeHandles val="exact"/>
        </dgm:presLayoutVars>
      </dgm:prSet>
      <dgm:spPr/>
    </dgm:pt>
    <dgm:pt modelId="{20D3C8FC-F9CF-4A27-B364-D277DBA4ADC5}" type="pres">
      <dgm:prSet presAssocID="{4E79B5E5-172B-4D7C-AD24-F571961E7B4B}" presName="tSp" presStyleCnt="0"/>
      <dgm:spPr/>
    </dgm:pt>
    <dgm:pt modelId="{06252B35-4980-446F-B5BA-8B3183838237}" type="pres">
      <dgm:prSet presAssocID="{4E79B5E5-172B-4D7C-AD24-F571961E7B4B}" presName="bSp" presStyleCnt="0"/>
      <dgm:spPr/>
    </dgm:pt>
    <dgm:pt modelId="{D80ACCD0-F01F-4A7F-8EC2-8EC199715887}" type="pres">
      <dgm:prSet presAssocID="{4E79B5E5-172B-4D7C-AD24-F571961E7B4B}" presName="process" presStyleCnt="0"/>
      <dgm:spPr/>
    </dgm:pt>
    <dgm:pt modelId="{AB7BA084-18E1-4C80-B1FC-6C435947C63D}" type="pres">
      <dgm:prSet presAssocID="{C62E0229-810C-4DDE-8C67-3A845251FF01}" presName="composite1" presStyleCnt="0"/>
      <dgm:spPr/>
    </dgm:pt>
    <dgm:pt modelId="{42D9A361-8AB9-4963-AE7C-EF081F622C2F}" type="pres">
      <dgm:prSet presAssocID="{C62E0229-810C-4DDE-8C67-3A845251FF01}" presName="dummyNode1" presStyleLbl="node1" presStyleIdx="0" presStyleCnt="3"/>
      <dgm:spPr/>
    </dgm:pt>
    <dgm:pt modelId="{A134FDD7-9B0A-4812-8F32-9D3AB4B592D6}" type="pres">
      <dgm:prSet presAssocID="{C62E0229-810C-4DDE-8C67-3A845251FF01}" presName="childNode1" presStyleLbl="bgAcc1" presStyleIdx="0" presStyleCnt="3">
        <dgm:presLayoutVars>
          <dgm:bulletEnabled val="1"/>
        </dgm:presLayoutVars>
      </dgm:prSet>
      <dgm:spPr/>
    </dgm:pt>
    <dgm:pt modelId="{D7D53A9E-9620-4C1C-B082-7C3CF266BE98}" type="pres">
      <dgm:prSet presAssocID="{C62E0229-810C-4DDE-8C67-3A845251FF01}" presName="childNode1tx" presStyleLbl="bgAcc1" presStyleIdx="0" presStyleCnt="3">
        <dgm:presLayoutVars>
          <dgm:bulletEnabled val="1"/>
        </dgm:presLayoutVars>
      </dgm:prSet>
      <dgm:spPr/>
    </dgm:pt>
    <dgm:pt modelId="{D8A4EC59-5EAF-4294-A0DD-1D698FDCE212}" type="pres">
      <dgm:prSet presAssocID="{C62E0229-810C-4DDE-8C67-3A845251FF01}" presName="parentNode1" presStyleLbl="node1" presStyleIdx="0" presStyleCnt="3">
        <dgm:presLayoutVars>
          <dgm:chMax val="1"/>
          <dgm:bulletEnabled val="1"/>
        </dgm:presLayoutVars>
      </dgm:prSet>
      <dgm:spPr/>
    </dgm:pt>
    <dgm:pt modelId="{9DD4D098-8F8D-4480-940D-9AE9112BBA5E}" type="pres">
      <dgm:prSet presAssocID="{C62E0229-810C-4DDE-8C67-3A845251FF01}" presName="connSite1" presStyleCnt="0"/>
      <dgm:spPr/>
    </dgm:pt>
    <dgm:pt modelId="{105977A5-0A72-4A62-B26A-B0F673007710}" type="pres">
      <dgm:prSet presAssocID="{F28090D1-56C6-4008-8D6E-D40DFB621F33}" presName="Name9" presStyleLbl="sibTrans2D1" presStyleIdx="0" presStyleCnt="2"/>
      <dgm:spPr/>
    </dgm:pt>
    <dgm:pt modelId="{98440C74-BBC5-43B1-84EC-B1C8F385A5AB}" type="pres">
      <dgm:prSet presAssocID="{36E15D3E-1710-4DCB-8626-B62218D9CBA5}" presName="composite2" presStyleCnt="0"/>
      <dgm:spPr/>
    </dgm:pt>
    <dgm:pt modelId="{9428B255-188E-41A8-956D-FBBFE9A145CD}" type="pres">
      <dgm:prSet presAssocID="{36E15D3E-1710-4DCB-8626-B62218D9CBA5}" presName="dummyNode2" presStyleLbl="node1" presStyleIdx="0" presStyleCnt="3"/>
      <dgm:spPr/>
    </dgm:pt>
    <dgm:pt modelId="{544CEE35-7DFB-4114-A578-3A4AEB0E3078}" type="pres">
      <dgm:prSet presAssocID="{36E15D3E-1710-4DCB-8626-B62218D9CBA5}" presName="childNode2" presStyleLbl="bgAcc1" presStyleIdx="1" presStyleCnt="3">
        <dgm:presLayoutVars>
          <dgm:bulletEnabled val="1"/>
        </dgm:presLayoutVars>
      </dgm:prSet>
      <dgm:spPr/>
      <dgm:t>
        <a:bodyPr/>
        <a:lstStyle/>
        <a:p>
          <a:endParaRPr lang="en-US"/>
        </a:p>
      </dgm:t>
    </dgm:pt>
    <dgm:pt modelId="{C4A8FD9D-A445-45CC-B0F8-5A0EB41106C1}" type="pres">
      <dgm:prSet presAssocID="{36E15D3E-1710-4DCB-8626-B62218D9CBA5}" presName="childNode2tx" presStyleLbl="bgAcc1" presStyleIdx="1" presStyleCnt="3">
        <dgm:presLayoutVars>
          <dgm:bulletEnabled val="1"/>
        </dgm:presLayoutVars>
      </dgm:prSet>
      <dgm:spPr/>
      <dgm:t>
        <a:bodyPr/>
        <a:lstStyle/>
        <a:p>
          <a:endParaRPr lang="en-US"/>
        </a:p>
      </dgm:t>
    </dgm:pt>
    <dgm:pt modelId="{8774A487-DC8D-496B-8147-284EEA4859A2}" type="pres">
      <dgm:prSet presAssocID="{36E15D3E-1710-4DCB-8626-B62218D9CBA5}" presName="parentNode2" presStyleLbl="node1" presStyleIdx="1" presStyleCnt="3">
        <dgm:presLayoutVars>
          <dgm:chMax val="0"/>
          <dgm:bulletEnabled val="1"/>
        </dgm:presLayoutVars>
      </dgm:prSet>
      <dgm:spPr/>
    </dgm:pt>
    <dgm:pt modelId="{8535852D-CF16-45C0-BB06-81A68DE83DB5}" type="pres">
      <dgm:prSet presAssocID="{36E15D3E-1710-4DCB-8626-B62218D9CBA5}" presName="connSite2" presStyleCnt="0"/>
      <dgm:spPr/>
    </dgm:pt>
    <dgm:pt modelId="{2BCC97E6-8371-4B73-B1EC-FB092790E49E}" type="pres">
      <dgm:prSet presAssocID="{C9DD0185-348D-4BED-B29E-C720508C4B1C}" presName="Name18" presStyleLbl="sibTrans2D1" presStyleIdx="1" presStyleCnt="2"/>
      <dgm:spPr/>
    </dgm:pt>
    <dgm:pt modelId="{1CA593BA-C41F-42C7-A31C-E2C8C0C64851}" type="pres">
      <dgm:prSet presAssocID="{B42D49EC-3E52-4FC1-9A3C-2280D1683D48}" presName="composite1" presStyleCnt="0"/>
      <dgm:spPr/>
    </dgm:pt>
    <dgm:pt modelId="{5DD4F875-1C23-4180-B2BB-2C316BB3499F}" type="pres">
      <dgm:prSet presAssocID="{B42D49EC-3E52-4FC1-9A3C-2280D1683D48}" presName="dummyNode1" presStyleLbl="node1" presStyleIdx="1" presStyleCnt="3"/>
      <dgm:spPr/>
    </dgm:pt>
    <dgm:pt modelId="{594F549B-8D01-4084-98D7-A9B02A3E61E5}" type="pres">
      <dgm:prSet presAssocID="{B42D49EC-3E52-4FC1-9A3C-2280D1683D48}" presName="childNode1" presStyleLbl="bgAcc1" presStyleIdx="2" presStyleCnt="3">
        <dgm:presLayoutVars>
          <dgm:bulletEnabled val="1"/>
        </dgm:presLayoutVars>
      </dgm:prSet>
      <dgm:spPr/>
      <dgm:t>
        <a:bodyPr/>
        <a:lstStyle/>
        <a:p>
          <a:endParaRPr lang="en-US"/>
        </a:p>
      </dgm:t>
    </dgm:pt>
    <dgm:pt modelId="{E5522317-AAC1-41D4-9292-6C79482059D8}" type="pres">
      <dgm:prSet presAssocID="{B42D49EC-3E52-4FC1-9A3C-2280D1683D48}" presName="childNode1tx" presStyleLbl="bgAcc1" presStyleIdx="2" presStyleCnt="3">
        <dgm:presLayoutVars>
          <dgm:bulletEnabled val="1"/>
        </dgm:presLayoutVars>
      </dgm:prSet>
      <dgm:spPr/>
      <dgm:t>
        <a:bodyPr/>
        <a:lstStyle/>
        <a:p>
          <a:endParaRPr lang="en-US"/>
        </a:p>
      </dgm:t>
    </dgm:pt>
    <dgm:pt modelId="{00027EF2-DE4D-4A8C-8782-7D74888F17E4}" type="pres">
      <dgm:prSet presAssocID="{B42D49EC-3E52-4FC1-9A3C-2280D1683D48}" presName="parentNode1" presStyleLbl="node1" presStyleIdx="2" presStyleCnt="3">
        <dgm:presLayoutVars>
          <dgm:chMax val="1"/>
          <dgm:bulletEnabled val="1"/>
        </dgm:presLayoutVars>
      </dgm:prSet>
      <dgm:spPr/>
    </dgm:pt>
    <dgm:pt modelId="{75A0E859-BDA6-4AEA-8FD0-735BADDA8EED}" type="pres">
      <dgm:prSet presAssocID="{B42D49EC-3E52-4FC1-9A3C-2280D1683D48}" presName="connSite1" presStyleCnt="0"/>
      <dgm:spPr/>
    </dgm:pt>
  </dgm:ptLst>
  <dgm:cxnLst>
    <dgm:cxn modelId="{4D843D89-71F4-44C8-8419-6CD3060C2C26}" type="presOf" srcId="{36E15D3E-1710-4DCB-8626-B62218D9CBA5}" destId="{8774A487-DC8D-496B-8147-284EEA4859A2}" srcOrd="0" destOrd="0" presId="urn:microsoft.com/office/officeart/2005/8/layout/hProcess4"/>
    <dgm:cxn modelId="{E4A792F0-2C78-4D31-B31E-85B326C4DB03}" srcId="{36E15D3E-1710-4DCB-8626-B62218D9CBA5}" destId="{9555741B-BE84-4764-B722-DF67B2FD41AC}" srcOrd="0" destOrd="0" parTransId="{913E93CA-0FEA-4233-8012-D358D6158DC2}" sibTransId="{DC6467D2-B552-499C-8EAF-133B79F46A84}"/>
    <dgm:cxn modelId="{E64D9016-8276-47C3-A784-040524F4DE4D}" srcId="{4E79B5E5-172B-4D7C-AD24-F571961E7B4B}" destId="{B42D49EC-3E52-4FC1-9A3C-2280D1683D48}" srcOrd="2" destOrd="0" parTransId="{798EE051-9B65-417F-ACED-68D550DFEED3}" sibTransId="{208B2E5D-7CA0-44DB-86CE-9D06FA8E1600}"/>
    <dgm:cxn modelId="{CB4E8973-862F-4D6D-A9D5-0E3C345E1B99}" type="presOf" srcId="{4E79B5E5-172B-4D7C-AD24-F571961E7B4B}" destId="{D78553FE-0B76-42BF-AC5B-463E5F230770}" srcOrd="0" destOrd="0" presId="urn:microsoft.com/office/officeart/2005/8/layout/hProcess4"/>
    <dgm:cxn modelId="{9560B18D-FE81-42F5-A287-D6352639C984}" type="presOf" srcId="{904588D3-2A51-4113-89D3-B88609E187E8}" destId="{E5522317-AAC1-41D4-9292-6C79482059D8}" srcOrd="1" destOrd="0" presId="urn:microsoft.com/office/officeart/2005/8/layout/hProcess4"/>
    <dgm:cxn modelId="{83103F44-5E90-4477-8D49-1BE0B86EDA44}" srcId="{4E79B5E5-172B-4D7C-AD24-F571961E7B4B}" destId="{C62E0229-810C-4DDE-8C67-3A845251FF01}" srcOrd="0" destOrd="0" parTransId="{D4DCC0A7-4CDE-496A-B920-F29380BA97B1}" sibTransId="{F28090D1-56C6-4008-8D6E-D40DFB621F33}"/>
    <dgm:cxn modelId="{45751C04-D0FC-4F8A-BD08-70DB1F329879}" type="presOf" srcId="{9E629ED3-AC14-4C3C-8EC3-123E7B270EDB}" destId="{A134FDD7-9B0A-4812-8F32-9D3AB4B592D6}" srcOrd="0" destOrd="0" presId="urn:microsoft.com/office/officeart/2005/8/layout/hProcess4"/>
    <dgm:cxn modelId="{88C330D7-000B-408C-8F6B-F76AFF13D5C8}" type="presOf" srcId="{904588D3-2A51-4113-89D3-B88609E187E8}" destId="{594F549B-8D01-4084-98D7-A9B02A3E61E5}" srcOrd="0" destOrd="0" presId="urn:microsoft.com/office/officeart/2005/8/layout/hProcess4"/>
    <dgm:cxn modelId="{5CBB177F-B03C-4F8A-8D66-BAF6F46DC4D4}" srcId="{4E79B5E5-172B-4D7C-AD24-F571961E7B4B}" destId="{36E15D3E-1710-4DCB-8626-B62218D9CBA5}" srcOrd="1" destOrd="0" parTransId="{96B97A3B-DE69-400F-8315-9C67D15B4A2E}" sibTransId="{C9DD0185-348D-4BED-B29E-C720508C4B1C}"/>
    <dgm:cxn modelId="{D01ADD2D-334B-401B-83C7-7AE2B7192954}" type="presOf" srcId="{C9DD0185-348D-4BED-B29E-C720508C4B1C}" destId="{2BCC97E6-8371-4B73-B1EC-FB092790E49E}" srcOrd="0" destOrd="0" presId="urn:microsoft.com/office/officeart/2005/8/layout/hProcess4"/>
    <dgm:cxn modelId="{61F1CA59-09F3-4E09-B0F4-50D2F456E1D8}" type="presOf" srcId="{C62E0229-810C-4DDE-8C67-3A845251FF01}" destId="{D8A4EC59-5EAF-4294-A0DD-1D698FDCE212}" srcOrd="0" destOrd="0" presId="urn:microsoft.com/office/officeart/2005/8/layout/hProcess4"/>
    <dgm:cxn modelId="{DB473D27-8184-4992-BFAE-F7CE46423D48}" srcId="{C62E0229-810C-4DDE-8C67-3A845251FF01}" destId="{9E629ED3-AC14-4C3C-8EC3-123E7B270EDB}" srcOrd="0" destOrd="0" parTransId="{164798A6-3914-4051-9198-344ABBB2B337}" sibTransId="{664E0482-7394-456E-90FC-B98D71EEE39E}"/>
    <dgm:cxn modelId="{C4D0DFEB-48C3-482A-8D71-8F28FB3904EA}" type="presOf" srcId="{9555741B-BE84-4764-B722-DF67B2FD41AC}" destId="{C4A8FD9D-A445-45CC-B0F8-5A0EB41106C1}" srcOrd="1" destOrd="0" presId="urn:microsoft.com/office/officeart/2005/8/layout/hProcess4"/>
    <dgm:cxn modelId="{375F7EAC-6322-46EF-B875-20F7687E8117}" type="presOf" srcId="{B42D49EC-3E52-4FC1-9A3C-2280D1683D48}" destId="{00027EF2-DE4D-4A8C-8782-7D74888F17E4}" srcOrd="0" destOrd="0" presId="urn:microsoft.com/office/officeart/2005/8/layout/hProcess4"/>
    <dgm:cxn modelId="{1500B84C-C18D-4D61-B7C1-76C73A4BF915}" type="presOf" srcId="{F28090D1-56C6-4008-8D6E-D40DFB621F33}" destId="{105977A5-0A72-4A62-B26A-B0F673007710}" srcOrd="0" destOrd="0" presId="urn:microsoft.com/office/officeart/2005/8/layout/hProcess4"/>
    <dgm:cxn modelId="{DFC90AE2-DD8B-4482-B9DE-307E9B46B431}" type="presOf" srcId="{9E629ED3-AC14-4C3C-8EC3-123E7B270EDB}" destId="{D7D53A9E-9620-4C1C-B082-7C3CF266BE98}" srcOrd="1" destOrd="0" presId="urn:microsoft.com/office/officeart/2005/8/layout/hProcess4"/>
    <dgm:cxn modelId="{18910415-8BB7-4EC6-AFC7-E5B6CCD3BD63}" type="presOf" srcId="{9555741B-BE84-4764-B722-DF67B2FD41AC}" destId="{544CEE35-7DFB-4114-A578-3A4AEB0E3078}" srcOrd="0" destOrd="0" presId="urn:microsoft.com/office/officeart/2005/8/layout/hProcess4"/>
    <dgm:cxn modelId="{D8263053-949D-43D5-8EA5-D0FC0AFC08D2}" srcId="{B42D49EC-3E52-4FC1-9A3C-2280D1683D48}" destId="{904588D3-2A51-4113-89D3-B88609E187E8}" srcOrd="0" destOrd="0" parTransId="{D87FB2A0-AEAA-4686-AE4F-8E27EFD0C168}" sibTransId="{5F78B09C-06EB-4329-8313-D2E3D0B882DB}"/>
    <dgm:cxn modelId="{E21CD60B-AE35-4A73-B94A-49148C4F023B}" type="presParOf" srcId="{D78553FE-0B76-42BF-AC5B-463E5F230770}" destId="{20D3C8FC-F9CF-4A27-B364-D277DBA4ADC5}" srcOrd="0" destOrd="0" presId="urn:microsoft.com/office/officeart/2005/8/layout/hProcess4"/>
    <dgm:cxn modelId="{EEE821BD-2C67-4213-84FD-3CE61176BBC5}" type="presParOf" srcId="{D78553FE-0B76-42BF-AC5B-463E5F230770}" destId="{06252B35-4980-446F-B5BA-8B3183838237}" srcOrd="1" destOrd="0" presId="urn:microsoft.com/office/officeart/2005/8/layout/hProcess4"/>
    <dgm:cxn modelId="{D94668FA-8EDC-486A-AF58-C15FF4DDD60F}" type="presParOf" srcId="{D78553FE-0B76-42BF-AC5B-463E5F230770}" destId="{D80ACCD0-F01F-4A7F-8EC2-8EC199715887}" srcOrd="2" destOrd="0" presId="urn:microsoft.com/office/officeart/2005/8/layout/hProcess4"/>
    <dgm:cxn modelId="{FE652DEA-B9F0-49E0-8373-9273EA9A61BA}" type="presParOf" srcId="{D80ACCD0-F01F-4A7F-8EC2-8EC199715887}" destId="{AB7BA084-18E1-4C80-B1FC-6C435947C63D}" srcOrd="0" destOrd="0" presId="urn:microsoft.com/office/officeart/2005/8/layout/hProcess4"/>
    <dgm:cxn modelId="{62231FDC-1807-45E5-82A7-F8749165979D}" type="presParOf" srcId="{AB7BA084-18E1-4C80-B1FC-6C435947C63D}" destId="{42D9A361-8AB9-4963-AE7C-EF081F622C2F}" srcOrd="0" destOrd="0" presId="urn:microsoft.com/office/officeart/2005/8/layout/hProcess4"/>
    <dgm:cxn modelId="{6B789B54-AE31-47B3-BBBA-6FA93F8A0370}" type="presParOf" srcId="{AB7BA084-18E1-4C80-B1FC-6C435947C63D}" destId="{A134FDD7-9B0A-4812-8F32-9D3AB4B592D6}" srcOrd="1" destOrd="0" presId="urn:microsoft.com/office/officeart/2005/8/layout/hProcess4"/>
    <dgm:cxn modelId="{67E377A6-BAE4-4B53-82A6-DEFACE1BD7DB}" type="presParOf" srcId="{AB7BA084-18E1-4C80-B1FC-6C435947C63D}" destId="{D7D53A9E-9620-4C1C-B082-7C3CF266BE98}" srcOrd="2" destOrd="0" presId="urn:microsoft.com/office/officeart/2005/8/layout/hProcess4"/>
    <dgm:cxn modelId="{C1FD8C8F-5F1C-4D36-8367-DB0454BA4B71}" type="presParOf" srcId="{AB7BA084-18E1-4C80-B1FC-6C435947C63D}" destId="{D8A4EC59-5EAF-4294-A0DD-1D698FDCE212}" srcOrd="3" destOrd="0" presId="urn:microsoft.com/office/officeart/2005/8/layout/hProcess4"/>
    <dgm:cxn modelId="{738C93F0-EB4A-4253-8D94-2D0221C47D84}" type="presParOf" srcId="{AB7BA084-18E1-4C80-B1FC-6C435947C63D}" destId="{9DD4D098-8F8D-4480-940D-9AE9112BBA5E}" srcOrd="4" destOrd="0" presId="urn:microsoft.com/office/officeart/2005/8/layout/hProcess4"/>
    <dgm:cxn modelId="{7191D784-42B2-4931-B3F3-688E1DEE890E}" type="presParOf" srcId="{D80ACCD0-F01F-4A7F-8EC2-8EC199715887}" destId="{105977A5-0A72-4A62-B26A-B0F673007710}" srcOrd="1" destOrd="0" presId="urn:microsoft.com/office/officeart/2005/8/layout/hProcess4"/>
    <dgm:cxn modelId="{05545EC9-F009-4A64-BA4F-576BEA965DC5}" type="presParOf" srcId="{D80ACCD0-F01F-4A7F-8EC2-8EC199715887}" destId="{98440C74-BBC5-43B1-84EC-B1C8F385A5AB}" srcOrd="2" destOrd="0" presId="urn:microsoft.com/office/officeart/2005/8/layout/hProcess4"/>
    <dgm:cxn modelId="{F8DFFF74-B804-476E-A255-B6AB50457C6D}" type="presParOf" srcId="{98440C74-BBC5-43B1-84EC-B1C8F385A5AB}" destId="{9428B255-188E-41A8-956D-FBBFE9A145CD}" srcOrd="0" destOrd="0" presId="urn:microsoft.com/office/officeart/2005/8/layout/hProcess4"/>
    <dgm:cxn modelId="{B349F828-73B4-4E42-84AA-585DB1A50A4A}" type="presParOf" srcId="{98440C74-BBC5-43B1-84EC-B1C8F385A5AB}" destId="{544CEE35-7DFB-4114-A578-3A4AEB0E3078}" srcOrd="1" destOrd="0" presId="urn:microsoft.com/office/officeart/2005/8/layout/hProcess4"/>
    <dgm:cxn modelId="{600045F7-5BA7-4242-B77F-5E420EB86F61}" type="presParOf" srcId="{98440C74-BBC5-43B1-84EC-B1C8F385A5AB}" destId="{C4A8FD9D-A445-45CC-B0F8-5A0EB41106C1}" srcOrd="2" destOrd="0" presId="urn:microsoft.com/office/officeart/2005/8/layout/hProcess4"/>
    <dgm:cxn modelId="{2FA172E3-BFAC-4AE0-A372-F2BC90B4056A}" type="presParOf" srcId="{98440C74-BBC5-43B1-84EC-B1C8F385A5AB}" destId="{8774A487-DC8D-496B-8147-284EEA4859A2}" srcOrd="3" destOrd="0" presId="urn:microsoft.com/office/officeart/2005/8/layout/hProcess4"/>
    <dgm:cxn modelId="{58B251EF-F2A8-4304-B228-30CA7FA180E8}" type="presParOf" srcId="{98440C74-BBC5-43B1-84EC-B1C8F385A5AB}" destId="{8535852D-CF16-45C0-BB06-81A68DE83DB5}" srcOrd="4" destOrd="0" presId="urn:microsoft.com/office/officeart/2005/8/layout/hProcess4"/>
    <dgm:cxn modelId="{29C79859-0797-4CCD-A260-0CD16BD19AAE}" type="presParOf" srcId="{D80ACCD0-F01F-4A7F-8EC2-8EC199715887}" destId="{2BCC97E6-8371-4B73-B1EC-FB092790E49E}" srcOrd="3" destOrd="0" presId="urn:microsoft.com/office/officeart/2005/8/layout/hProcess4"/>
    <dgm:cxn modelId="{DB6821A6-51D9-4CD4-ABA1-A2BAD87EB025}" type="presParOf" srcId="{D80ACCD0-F01F-4A7F-8EC2-8EC199715887}" destId="{1CA593BA-C41F-42C7-A31C-E2C8C0C64851}" srcOrd="4" destOrd="0" presId="urn:microsoft.com/office/officeart/2005/8/layout/hProcess4"/>
    <dgm:cxn modelId="{1098A07E-69E1-49DF-9287-67A2D2846CE3}" type="presParOf" srcId="{1CA593BA-C41F-42C7-A31C-E2C8C0C64851}" destId="{5DD4F875-1C23-4180-B2BB-2C316BB3499F}" srcOrd="0" destOrd="0" presId="urn:microsoft.com/office/officeart/2005/8/layout/hProcess4"/>
    <dgm:cxn modelId="{C60DA3D5-1D37-4D8B-A612-A423B5DAE4EB}" type="presParOf" srcId="{1CA593BA-C41F-42C7-A31C-E2C8C0C64851}" destId="{594F549B-8D01-4084-98D7-A9B02A3E61E5}" srcOrd="1" destOrd="0" presId="urn:microsoft.com/office/officeart/2005/8/layout/hProcess4"/>
    <dgm:cxn modelId="{B3466C50-8200-44D3-B06C-5786512FE039}" type="presParOf" srcId="{1CA593BA-C41F-42C7-A31C-E2C8C0C64851}" destId="{E5522317-AAC1-41D4-9292-6C79482059D8}" srcOrd="2" destOrd="0" presId="urn:microsoft.com/office/officeart/2005/8/layout/hProcess4"/>
    <dgm:cxn modelId="{23DC440F-725A-4AF7-A4B2-870ADF4F0A6A}" type="presParOf" srcId="{1CA593BA-C41F-42C7-A31C-E2C8C0C64851}" destId="{00027EF2-DE4D-4A8C-8782-7D74888F17E4}" srcOrd="3" destOrd="0" presId="urn:microsoft.com/office/officeart/2005/8/layout/hProcess4"/>
    <dgm:cxn modelId="{BA28F8EF-4959-4E08-B852-D9897C8BC490}" type="presParOf" srcId="{1CA593BA-C41F-42C7-A31C-E2C8C0C64851}" destId="{75A0E859-BDA6-4AEA-8FD0-735BADDA8EED}" srcOrd="4" destOrd="0" presId="urn:microsoft.com/office/officeart/2005/8/layout/hProcess4"/>
  </dgm:cxnLst>
  <dgm:bg/>
  <dgm:whole/>
</dgm:dataModel>
</file>

<file path=ppt/diagrams/data2.xml><?xml version="1.0" encoding="utf-8"?>
<dgm:dataModel xmlns:dgm="http://schemas.openxmlformats.org/drawingml/2006/diagram" xmlns:a="http://schemas.openxmlformats.org/drawingml/2006/main">
  <dgm:ptLst>
    <dgm:pt modelId="{4E79B5E5-172B-4D7C-AD24-F571961E7B4B}" type="doc">
      <dgm:prSet loTypeId="urn:microsoft.com/office/officeart/2005/8/layout/hProcess4" loCatId="process" qsTypeId="urn:microsoft.com/office/officeart/2005/8/quickstyle/3d8" qsCatId="3D" csTypeId="urn:microsoft.com/office/officeart/2005/8/colors/accent1_2" csCatId="accent1" phldr="1"/>
      <dgm:spPr/>
      <dgm:t>
        <a:bodyPr/>
        <a:lstStyle/>
        <a:p>
          <a:endParaRPr lang="en-US"/>
        </a:p>
      </dgm:t>
    </dgm:pt>
    <dgm:pt modelId="{C62E0229-810C-4DDE-8C67-3A845251FF01}">
      <dgm:prSet phldrT="[Text]"/>
      <dgm:spPr/>
      <dgm:t>
        <a:bodyPr/>
        <a:lstStyle/>
        <a:p>
          <a:r>
            <a:rPr lang="en-US" dirty="0" smtClean="0"/>
            <a:t>Pre-Consultation</a:t>
          </a:r>
          <a:endParaRPr lang="en-US" dirty="0"/>
        </a:p>
      </dgm:t>
    </dgm:pt>
    <dgm:pt modelId="{D4DCC0A7-4CDE-496A-B920-F29380BA97B1}" type="parTrans" cxnId="{83103F44-5E90-4477-8D49-1BE0B86EDA44}">
      <dgm:prSet/>
      <dgm:spPr/>
      <dgm:t>
        <a:bodyPr/>
        <a:lstStyle/>
        <a:p>
          <a:endParaRPr lang="en-US"/>
        </a:p>
      </dgm:t>
    </dgm:pt>
    <dgm:pt modelId="{F28090D1-56C6-4008-8D6E-D40DFB621F33}" type="sibTrans" cxnId="{83103F44-5E90-4477-8D49-1BE0B86EDA44}">
      <dgm:prSet/>
      <dgm:spPr/>
      <dgm:t>
        <a:bodyPr/>
        <a:lstStyle/>
        <a:p>
          <a:endParaRPr lang="en-US"/>
        </a:p>
      </dgm:t>
    </dgm:pt>
    <dgm:pt modelId="{9E629ED3-AC14-4C3C-8EC3-123E7B270EDB}">
      <dgm:prSet phldrT="[Text]"/>
      <dgm:spPr/>
      <dgm:t>
        <a:bodyPr/>
        <a:lstStyle/>
        <a:p>
          <a:pPr algn="l"/>
          <a:r>
            <a:rPr lang="en-US" dirty="0" smtClean="0"/>
            <a:t>Report to </a:t>
          </a:r>
          <a:r>
            <a:rPr lang="en-US" dirty="0" err="1" smtClean="0"/>
            <a:t>Nitijela</a:t>
          </a:r>
          <a:endParaRPr lang="en-US" dirty="0"/>
        </a:p>
      </dgm:t>
    </dgm:pt>
    <dgm:pt modelId="{164798A6-3914-4051-9198-344ABBB2B337}" type="parTrans" cxnId="{DB473D27-8184-4992-BFAE-F7CE46423D48}">
      <dgm:prSet/>
      <dgm:spPr/>
      <dgm:t>
        <a:bodyPr/>
        <a:lstStyle/>
        <a:p>
          <a:endParaRPr lang="en-US"/>
        </a:p>
      </dgm:t>
    </dgm:pt>
    <dgm:pt modelId="{664E0482-7394-456E-90FC-B98D71EEE39E}" type="sibTrans" cxnId="{DB473D27-8184-4992-BFAE-F7CE46423D48}">
      <dgm:prSet/>
      <dgm:spPr/>
      <dgm:t>
        <a:bodyPr/>
        <a:lstStyle/>
        <a:p>
          <a:endParaRPr lang="en-US"/>
        </a:p>
      </dgm:t>
    </dgm:pt>
    <dgm:pt modelId="{36E15D3E-1710-4DCB-8626-B62218D9CBA5}">
      <dgm:prSet phldrT="[Text]"/>
      <dgm:spPr/>
      <dgm:t>
        <a:bodyPr/>
        <a:lstStyle/>
        <a:p>
          <a:r>
            <a:rPr lang="en-US" dirty="0" err="1" smtClean="0"/>
            <a:t>Nitijela</a:t>
          </a:r>
          <a:endParaRPr lang="en-US" dirty="0"/>
        </a:p>
      </dgm:t>
    </dgm:pt>
    <dgm:pt modelId="{96B97A3B-DE69-400F-8315-9C67D15B4A2E}" type="parTrans" cxnId="{5CBB177F-B03C-4F8A-8D66-BAF6F46DC4D4}">
      <dgm:prSet/>
      <dgm:spPr/>
      <dgm:t>
        <a:bodyPr/>
        <a:lstStyle/>
        <a:p>
          <a:endParaRPr lang="en-US"/>
        </a:p>
      </dgm:t>
    </dgm:pt>
    <dgm:pt modelId="{C9DD0185-348D-4BED-B29E-C720508C4B1C}" type="sibTrans" cxnId="{5CBB177F-B03C-4F8A-8D66-BAF6F46DC4D4}">
      <dgm:prSet/>
      <dgm:spPr/>
      <dgm:t>
        <a:bodyPr/>
        <a:lstStyle/>
        <a:p>
          <a:endParaRPr lang="en-US"/>
        </a:p>
      </dgm:t>
    </dgm:pt>
    <dgm:pt modelId="{9555741B-BE84-4764-B722-DF67B2FD41AC}">
      <dgm:prSet phldrT="[Text]"/>
      <dgm:spPr/>
      <dgm:t>
        <a:bodyPr/>
        <a:lstStyle/>
        <a:p>
          <a:r>
            <a:rPr lang="en-US" dirty="0" smtClean="0"/>
            <a:t>Make provisions (Bill) 2/3 of total membership 2</a:t>
          </a:r>
          <a:r>
            <a:rPr lang="en-US" baseline="30000" dirty="0" smtClean="0"/>
            <a:t>nd</a:t>
          </a:r>
          <a:r>
            <a:rPr lang="en-US" dirty="0" smtClean="0"/>
            <a:t> &amp; 3</a:t>
          </a:r>
          <a:r>
            <a:rPr lang="en-US" baseline="30000" dirty="0" smtClean="0"/>
            <a:t>rd</a:t>
          </a:r>
          <a:r>
            <a:rPr lang="en-US" dirty="0" smtClean="0"/>
            <a:t> Reading</a:t>
          </a:r>
          <a:endParaRPr lang="en-US" dirty="0"/>
        </a:p>
      </dgm:t>
    </dgm:pt>
    <dgm:pt modelId="{913E93CA-0FEA-4233-8012-D358D6158DC2}" type="parTrans" cxnId="{E4A792F0-2C78-4D31-B31E-85B326C4DB03}">
      <dgm:prSet/>
      <dgm:spPr/>
      <dgm:t>
        <a:bodyPr/>
        <a:lstStyle/>
        <a:p>
          <a:endParaRPr lang="en-US"/>
        </a:p>
      </dgm:t>
    </dgm:pt>
    <dgm:pt modelId="{DC6467D2-B552-499C-8EAF-133B79F46A84}" type="sibTrans" cxnId="{E4A792F0-2C78-4D31-B31E-85B326C4DB03}">
      <dgm:prSet/>
      <dgm:spPr/>
      <dgm:t>
        <a:bodyPr/>
        <a:lstStyle/>
        <a:p>
          <a:endParaRPr lang="en-US"/>
        </a:p>
      </dgm:t>
    </dgm:pt>
    <dgm:pt modelId="{B42D49EC-3E52-4FC1-9A3C-2280D1683D48}">
      <dgm:prSet phldrT="[Text]"/>
      <dgm:spPr/>
      <dgm:t>
        <a:bodyPr/>
        <a:lstStyle/>
        <a:p>
          <a:pPr algn="r"/>
          <a:r>
            <a:rPr lang="en-US" dirty="0" smtClean="0"/>
            <a:t>Referendum</a:t>
          </a:r>
          <a:endParaRPr lang="en-US" dirty="0"/>
        </a:p>
      </dgm:t>
    </dgm:pt>
    <dgm:pt modelId="{798EE051-9B65-417F-ACED-68D550DFEED3}" type="parTrans" cxnId="{E64D9016-8276-47C3-A784-040524F4DE4D}">
      <dgm:prSet/>
      <dgm:spPr/>
      <dgm:t>
        <a:bodyPr/>
        <a:lstStyle/>
        <a:p>
          <a:endParaRPr lang="en-US"/>
        </a:p>
      </dgm:t>
    </dgm:pt>
    <dgm:pt modelId="{208B2E5D-7CA0-44DB-86CE-9D06FA8E1600}" type="sibTrans" cxnId="{E64D9016-8276-47C3-A784-040524F4DE4D}">
      <dgm:prSet/>
      <dgm:spPr/>
      <dgm:t>
        <a:bodyPr/>
        <a:lstStyle/>
        <a:p>
          <a:endParaRPr lang="en-US"/>
        </a:p>
      </dgm:t>
    </dgm:pt>
    <dgm:pt modelId="{904588D3-2A51-4113-89D3-B88609E187E8}">
      <dgm:prSet phldrT="[Text]"/>
      <dgm:spPr/>
      <dgm:t>
        <a:bodyPr/>
        <a:lstStyle/>
        <a:p>
          <a:r>
            <a:rPr lang="en-US" dirty="0" smtClean="0"/>
            <a:t>By 2/3 of registered voters</a:t>
          </a:r>
          <a:endParaRPr lang="en-US" dirty="0"/>
        </a:p>
      </dgm:t>
    </dgm:pt>
    <dgm:pt modelId="{D87FB2A0-AEAA-4686-AE4F-8E27EFD0C168}" type="parTrans" cxnId="{D8263053-949D-43D5-8EA5-D0FC0AFC08D2}">
      <dgm:prSet/>
      <dgm:spPr/>
      <dgm:t>
        <a:bodyPr/>
        <a:lstStyle/>
        <a:p>
          <a:endParaRPr lang="en-US"/>
        </a:p>
      </dgm:t>
    </dgm:pt>
    <dgm:pt modelId="{5F78B09C-06EB-4329-8313-D2E3D0B882DB}" type="sibTrans" cxnId="{D8263053-949D-43D5-8EA5-D0FC0AFC08D2}">
      <dgm:prSet/>
      <dgm:spPr/>
      <dgm:t>
        <a:bodyPr/>
        <a:lstStyle/>
        <a:p>
          <a:endParaRPr lang="en-US"/>
        </a:p>
      </dgm:t>
    </dgm:pt>
    <dgm:pt modelId="{4B4A4397-E27F-4212-AED1-16C90388DE42}">
      <dgm:prSet/>
      <dgm:spPr/>
      <dgm:t>
        <a:bodyPr/>
        <a:lstStyle/>
        <a:p>
          <a:r>
            <a:rPr lang="en-US" dirty="0" smtClean="0"/>
            <a:t>Constitutional</a:t>
          </a:r>
        </a:p>
        <a:p>
          <a:r>
            <a:rPr lang="en-US" dirty="0" smtClean="0"/>
            <a:t>Convention</a:t>
          </a:r>
          <a:endParaRPr lang="en-US" dirty="0"/>
        </a:p>
      </dgm:t>
    </dgm:pt>
    <dgm:pt modelId="{9D4E0635-1F97-47E0-913E-B67EC718DF43}" type="parTrans" cxnId="{2492B34C-D033-4648-8314-EA1B90C23036}">
      <dgm:prSet/>
      <dgm:spPr/>
      <dgm:t>
        <a:bodyPr/>
        <a:lstStyle/>
        <a:p>
          <a:endParaRPr lang="en-US"/>
        </a:p>
      </dgm:t>
    </dgm:pt>
    <dgm:pt modelId="{EBF98D39-9F94-4EA2-9700-9C76AE9FD916}" type="sibTrans" cxnId="{2492B34C-D033-4648-8314-EA1B90C23036}">
      <dgm:prSet/>
      <dgm:spPr/>
      <dgm:t>
        <a:bodyPr/>
        <a:lstStyle/>
        <a:p>
          <a:endParaRPr lang="en-US"/>
        </a:p>
      </dgm:t>
    </dgm:pt>
    <dgm:pt modelId="{113FEAA7-BBF9-42D2-8438-3C770F57BEC5}">
      <dgm:prSet/>
      <dgm:spPr/>
      <dgm:t>
        <a:bodyPr/>
        <a:lstStyle/>
        <a:p>
          <a:r>
            <a:rPr lang="en-US" dirty="0" smtClean="0"/>
            <a:t>45 </a:t>
          </a:r>
          <a:r>
            <a:rPr lang="en-US" dirty="0" err="1" smtClean="0"/>
            <a:t>ConCon</a:t>
          </a:r>
          <a:r>
            <a:rPr lang="en-US" dirty="0" smtClean="0"/>
            <a:t> Members Elected </a:t>
          </a:r>
          <a:endParaRPr lang="en-US" dirty="0"/>
        </a:p>
      </dgm:t>
    </dgm:pt>
    <dgm:pt modelId="{8ED2F851-6909-4770-BFF0-86B90F954A0D}" type="parTrans" cxnId="{8885037B-7F99-41C8-89B8-98E95C42B856}">
      <dgm:prSet/>
      <dgm:spPr/>
      <dgm:t>
        <a:bodyPr/>
        <a:lstStyle/>
        <a:p>
          <a:endParaRPr lang="en-US"/>
        </a:p>
      </dgm:t>
    </dgm:pt>
    <dgm:pt modelId="{0158BEF6-56AD-4F1A-967B-67539640C7F8}" type="sibTrans" cxnId="{8885037B-7F99-41C8-89B8-98E95C42B856}">
      <dgm:prSet/>
      <dgm:spPr/>
      <dgm:t>
        <a:bodyPr/>
        <a:lstStyle/>
        <a:p>
          <a:endParaRPr lang="en-US"/>
        </a:p>
      </dgm:t>
    </dgm:pt>
    <dgm:pt modelId="{D78553FE-0B76-42BF-AC5B-463E5F230770}" type="pres">
      <dgm:prSet presAssocID="{4E79B5E5-172B-4D7C-AD24-F571961E7B4B}" presName="Name0" presStyleCnt="0">
        <dgm:presLayoutVars>
          <dgm:dir/>
          <dgm:animLvl val="lvl"/>
          <dgm:resizeHandles val="exact"/>
        </dgm:presLayoutVars>
      </dgm:prSet>
      <dgm:spPr/>
    </dgm:pt>
    <dgm:pt modelId="{20D3C8FC-F9CF-4A27-B364-D277DBA4ADC5}" type="pres">
      <dgm:prSet presAssocID="{4E79B5E5-172B-4D7C-AD24-F571961E7B4B}" presName="tSp" presStyleCnt="0"/>
      <dgm:spPr/>
    </dgm:pt>
    <dgm:pt modelId="{06252B35-4980-446F-B5BA-8B3183838237}" type="pres">
      <dgm:prSet presAssocID="{4E79B5E5-172B-4D7C-AD24-F571961E7B4B}" presName="bSp" presStyleCnt="0"/>
      <dgm:spPr/>
    </dgm:pt>
    <dgm:pt modelId="{D80ACCD0-F01F-4A7F-8EC2-8EC199715887}" type="pres">
      <dgm:prSet presAssocID="{4E79B5E5-172B-4D7C-AD24-F571961E7B4B}" presName="process" presStyleCnt="0"/>
      <dgm:spPr/>
    </dgm:pt>
    <dgm:pt modelId="{AB7BA084-18E1-4C80-B1FC-6C435947C63D}" type="pres">
      <dgm:prSet presAssocID="{C62E0229-810C-4DDE-8C67-3A845251FF01}" presName="composite1" presStyleCnt="0"/>
      <dgm:spPr/>
    </dgm:pt>
    <dgm:pt modelId="{42D9A361-8AB9-4963-AE7C-EF081F622C2F}" type="pres">
      <dgm:prSet presAssocID="{C62E0229-810C-4DDE-8C67-3A845251FF01}" presName="dummyNode1" presStyleLbl="node1" presStyleIdx="0" presStyleCnt="4"/>
      <dgm:spPr/>
    </dgm:pt>
    <dgm:pt modelId="{A134FDD7-9B0A-4812-8F32-9D3AB4B592D6}" type="pres">
      <dgm:prSet presAssocID="{C62E0229-810C-4DDE-8C67-3A845251FF01}" presName="childNode1" presStyleLbl="bgAcc1" presStyleIdx="0" presStyleCnt="4">
        <dgm:presLayoutVars>
          <dgm:bulletEnabled val="1"/>
        </dgm:presLayoutVars>
      </dgm:prSet>
      <dgm:spPr/>
    </dgm:pt>
    <dgm:pt modelId="{D7D53A9E-9620-4C1C-B082-7C3CF266BE98}" type="pres">
      <dgm:prSet presAssocID="{C62E0229-810C-4DDE-8C67-3A845251FF01}" presName="childNode1tx" presStyleLbl="bgAcc1" presStyleIdx="0" presStyleCnt="4">
        <dgm:presLayoutVars>
          <dgm:bulletEnabled val="1"/>
        </dgm:presLayoutVars>
      </dgm:prSet>
      <dgm:spPr/>
    </dgm:pt>
    <dgm:pt modelId="{D8A4EC59-5EAF-4294-A0DD-1D698FDCE212}" type="pres">
      <dgm:prSet presAssocID="{C62E0229-810C-4DDE-8C67-3A845251FF01}" presName="parentNode1" presStyleLbl="node1" presStyleIdx="0" presStyleCnt="4">
        <dgm:presLayoutVars>
          <dgm:chMax val="1"/>
          <dgm:bulletEnabled val="1"/>
        </dgm:presLayoutVars>
      </dgm:prSet>
      <dgm:spPr/>
    </dgm:pt>
    <dgm:pt modelId="{9DD4D098-8F8D-4480-940D-9AE9112BBA5E}" type="pres">
      <dgm:prSet presAssocID="{C62E0229-810C-4DDE-8C67-3A845251FF01}" presName="connSite1" presStyleCnt="0"/>
      <dgm:spPr/>
    </dgm:pt>
    <dgm:pt modelId="{105977A5-0A72-4A62-B26A-B0F673007710}" type="pres">
      <dgm:prSet presAssocID="{F28090D1-56C6-4008-8D6E-D40DFB621F33}" presName="Name9" presStyleLbl="sibTrans2D1" presStyleIdx="0" presStyleCnt="3"/>
      <dgm:spPr/>
    </dgm:pt>
    <dgm:pt modelId="{98440C74-BBC5-43B1-84EC-B1C8F385A5AB}" type="pres">
      <dgm:prSet presAssocID="{36E15D3E-1710-4DCB-8626-B62218D9CBA5}" presName="composite2" presStyleCnt="0"/>
      <dgm:spPr/>
    </dgm:pt>
    <dgm:pt modelId="{9428B255-188E-41A8-956D-FBBFE9A145CD}" type="pres">
      <dgm:prSet presAssocID="{36E15D3E-1710-4DCB-8626-B62218D9CBA5}" presName="dummyNode2" presStyleLbl="node1" presStyleIdx="0" presStyleCnt="4"/>
      <dgm:spPr/>
    </dgm:pt>
    <dgm:pt modelId="{544CEE35-7DFB-4114-A578-3A4AEB0E3078}" type="pres">
      <dgm:prSet presAssocID="{36E15D3E-1710-4DCB-8626-B62218D9CBA5}" presName="childNode2" presStyleLbl="bgAcc1" presStyleIdx="1" presStyleCnt="4">
        <dgm:presLayoutVars>
          <dgm:bulletEnabled val="1"/>
        </dgm:presLayoutVars>
      </dgm:prSet>
      <dgm:spPr/>
      <dgm:t>
        <a:bodyPr/>
        <a:lstStyle/>
        <a:p>
          <a:endParaRPr lang="en-US"/>
        </a:p>
      </dgm:t>
    </dgm:pt>
    <dgm:pt modelId="{C4A8FD9D-A445-45CC-B0F8-5A0EB41106C1}" type="pres">
      <dgm:prSet presAssocID="{36E15D3E-1710-4DCB-8626-B62218D9CBA5}" presName="childNode2tx" presStyleLbl="bgAcc1" presStyleIdx="1" presStyleCnt="4">
        <dgm:presLayoutVars>
          <dgm:bulletEnabled val="1"/>
        </dgm:presLayoutVars>
      </dgm:prSet>
      <dgm:spPr/>
      <dgm:t>
        <a:bodyPr/>
        <a:lstStyle/>
        <a:p>
          <a:endParaRPr lang="en-US"/>
        </a:p>
      </dgm:t>
    </dgm:pt>
    <dgm:pt modelId="{8774A487-DC8D-496B-8147-284EEA4859A2}" type="pres">
      <dgm:prSet presAssocID="{36E15D3E-1710-4DCB-8626-B62218D9CBA5}" presName="parentNode2" presStyleLbl="node1" presStyleIdx="1" presStyleCnt="4">
        <dgm:presLayoutVars>
          <dgm:chMax val="0"/>
          <dgm:bulletEnabled val="1"/>
        </dgm:presLayoutVars>
      </dgm:prSet>
      <dgm:spPr/>
    </dgm:pt>
    <dgm:pt modelId="{8535852D-CF16-45C0-BB06-81A68DE83DB5}" type="pres">
      <dgm:prSet presAssocID="{36E15D3E-1710-4DCB-8626-B62218D9CBA5}" presName="connSite2" presStyleCnt="0"/>
      <dgm:spPr/>
    </dgm:pt>
    <dgm:pt modelId="{2BCC97E6-8371-4B73-B1EC-FB092790E49E}" type="pres">
      <dgm:prSet presAssocID="{C9DD0185-348D-4BED-B29E-C720508C4B1C}" presName="Name18" presStyleLbl="sibTrans2D1" presStyleIdx="1" presStyleCnt="3"/>
      <dgm:spPr/>
    </dgm:pt>
    <dgm:pt modelId="{A3825604-9E18-45D0-B08B-48084111B633}" type="pres">
      <dgm:prSet presAssocID="{4B4A4397-E27F-4212-AED1-16C90388DE42}" presName="composite1" presStyleCnt="0"/>
      <dgm:spPr/>
    </dgm:pt>
    <dgm:pt modelId="{84424201-12D5-4533-BEE1-3CC1BC198506}" type="pres">
      <dgm:prSet presAssocID="{4B4A4397-E27F-4212-AED1-16C90388DE42}" presName="dummyNode1" presStyleLbl="node1" presStyleIdx="1" presStyleCnt="4"/>
      <dgm:spPr/>
    </dgm:pt>
    <dgm:pt modelId="{D537000D-692E-4ADD-A47C-17D8C79E7868}" type="pres">
      <dgm:prSet presAssocID="{4B4A4397-E27F-4212-AED1-16C90388DE42}" presName="childNode1" presStyleLbl="bgAcc1" presStyleIdx="2" presStyleCnt="4">
        <dgm:presLayoutVars>
          <dgm:bulletEnabled val="1"/>
        </dgm:presLayoutVars>
      </dgm:prSet>
      <dgm:spPr/>
      <dgm:t>
        <a:bodyPr/>
        <a:lstStyle/>
        <a:p>
          <a:endParaRPr lang="en-US"/>
        </a:p>
      </dgm:t>
    </dgm:pt>
    <dgm:pt modelId="{F3857332-E13B-4BA1-B07C-BABE23D7D8E0}" type="pres">
      <dgm:prSet presAssocID="{4B4A4397-E27F-4212-AED1-16C90388DE42}" presName="childNode1tx" presStyleLbl="bgAcc1" presStyleIdx="2" presStyleCnt="4">
        <dgm:presLayoutVars>
          <dgm:bulletEnabled val="1"/>
        </dgm:presLayoutVars>
      </dgm:prSet>
      <dgm:spPr/>
      <dgm:t>
        <a:bodyPr/>
        <a:lstStyle/>
        <a:p>
          <a:endParaRPr lang="en-US"/>
        </a:p>
      </dgm:t>
    </dgm:pt>
    <dgm:pt modelId="{069527BF-2A3A-4A01-B914-388912EFF02D}" type="pres">
      <dgm:prSet presAssocID="{4B4A4397-E27F-4212-AED1-16C90388DE42}" presName="parentNode1" presStyleLbl="node1" presStyleIdx="2" presStyleCnt="4">
        <dgm:presLayoutVars>
          <dgm:chMax val="1"/>
          <dgm:bulletEnabled val="1"/>
        </dgm:presLayoutVars>
      </dgm:prSet>
      <dgm:spPr/>
    </dgm:pt>
    <dgm:pt modelId="{41091D16-D595-40E7-A8BE-54450756215B}" type="pres">
      <dgm:prSet presAssocID="{4B4A4397-E27F-4212-AED1-16C90388DE42}" presName="connSite1" presStyleCnt="0"/>
      <dgm:spPr/>
    </dgm:pt>
    <dgm:pt modelId="{CD559CB7-1EF4-4EFA-8E01-B33E7EAA4B44}" type="pres">
      <dgm:prSet presAssocID="{EBF98D39-9F94-4EA2-9700-9C76AE9FD916}" presName="Name9" presStyleLbl="sibTrans2D1" presStyleIdx="2" presStyleCnt="3"/>
      <dgm:spPr/>
    </dgm:pt>
    <dgm:pt modelId="{1EAF8B84-7C37-40DC-A69D-630308F17B4F}" type="pres">
      <dgm:prSet presAssocID="{B42D49EC-3E52-4FC1-9A3C-2280D1683D48}" presName="composite2" presStyleCnt="0"/>
      <dgm:spPr/>
    </dgm:pt>
    <dgm:pt modelId="{516D2237-C190-4224-9B68-A6BC5A922CF7}" type="pres">
      <dgm:prSet presAssocID="{B42D49EC-3E52-4FC1-9A3C-2280D1683D48}" presName="dummyNode2" presStyleLbl="node1" presStyleIdx="2" presStyleCnt="4"/>
      <dgm:spPr/>
    </dgm:pt>
    <dgm:pt modelId="{E7905477-7923-4376-B487-5FF7BE30D820}" type="pres">
      <dgm:prSet presAssocID="{B42D49EC-3E52-4FC1-9A3C-2280D1683D48}" presName="childNode2" presStyleLbl="bgAcc1" presStyleIdx="3" presStyleCnt="4" custLinFactNeighborX="19852" custLinFactNeighborY="5108">
        <dgm:presLayoutVars>
          <dgm:bulletEnabled val="1"/>
        </dgm:presLayoutVars>
      </dgm:prSet>
      <dgm:spPr/>
    </dgm:pt>
    <dgm:pt modelId="{BC0F8C4E-FE3C-49AA-8C86-93410F2133F8}" type="pres">
      <dgm:prSet presAssocID="{B42D49EC-3E52-4FC1-9A3C-2280D1683D48}" presName="childNode2tx" presStyleLbl="bgAcc1" presStyleIdx="3" presStyleCnt="4">
        <dgm:presLayoutVars>
          <dgm:bulletEnabled val="1"/>
        </dgm:presLayoutVars>
      </dgm:prSet>
      <dgm:spPr/>
    </dgm:pt>
    <dgm:pt modelId="{8DF69CC4-0B78-40EC-900A-728FB4FD362A}" type="pres">
      <dgm:prSet presAssocID="{B42D49EC-3E52-4FC1-9A3C-2280D1683D48}" presName="parentNode2" presStyleLbl="node1" presStyleIdx="3" presStyleCnt="4" custLinFactNeighborX="2234" custLinFactNeighborY="-12023">
        <dgm:presLayoutVars>
          <dgm:chMax val="0"/>
          <dgm:bulletEnabled val="1"/>
        </dgm:presLayoutVars>
      </dgm:prSet>
      <dgm:spPr/>
    </dgm:pt>
    <dgm:pt modelId="{619E82D8-33E7-4A84-9592-C089EFBEA922}" type="pres">
      <dgm:prSet presAssocID="{B42D49EC-3E52-4FC1-9A3C-2280D1683D48}" presName="connSite2" presStyleCnt="0"/>
      <dgm:spPr/>
    </dgm:pt>
  </dgm:ptLst>
  <dgm:cxnLst>
    <dgm:cxn modelId="{E4A792F0-2C78-4D31-B31E-85B326C4DB03}" srcId="{36E15D3E-1710-4DCB-8626-B62218D9CBA5}" destId="{9555741B-BE84-4764-B722-DF67B2FD41AC}" srcOrd="0" destOrd="0" parTransId="{913E93CA-0FEA-4233-8012-D358D6158DC2}" sibTransId="{DC6467D2-B552-499C-8EAF-133B79F46A84}"/>
    <dgm:cxn modelId="{2492B34C-D033-4648-8314-EA1B90C23036}" srcId="{4E79B5E5-172B-4D7C-AD24-F571961E7B4B}" destId="{4B4A4397-E27F-4212-AED1-16C90388DE42}" srcOrd="2" destOrd="0" parTransId="{9D4E0635-1F97-47E0-913E-B67EC718DF43}" sibTransId="{EBF98D39-9F94-4EA2-9700-9C76AE9FD916}"/>
    <dgm:cxn modelId="{DD3AB0E2-6BA9-4C75-A8F1-53EEA0E1F1F6}" type="presOf" srcId="{EBF98D39-9F94-4EA2-9700-9C76AE9FD916}" destId="{CD559CB7-1EF4-4EFA-8E01-B33E7EAA4B44}" srcOrd="0" destOrd="0" presId="urn:microsoft.com/office/officeart/2005/8/layout/hProcess4"/>
    <dgm:cxn modelId="{E64D9016-8276-47C3-A784-040524F4DE4D}" srcId="{4E79B5E5-172B-4D7C-AD24-F571961E7B4B}" destId="{B42D49EC-3E52-4FC1-9A3C-2280D1683D48}" srcOrd="3" destOrd="0" parTransId="{798EE051-9B65-417F-ACED-68D550DFEED3}" sibTransId="{208B2E5D-7CA0-44DB-86CE-9D06FA8E1600}"/>
    <dgm:cxn modelId="{60477086-0979-4A2C-AF40-AE4128A1103C}" type="presOf" srcId="{113FEAA7-BBF9-42D2-8438-3C770F57BEC5}" destId="{D537000D-692E-4ADD-A47C-17D8C79E7868}" srcOrd="0" destOrd="0" presId="urn:microsoft.com/office/officeart/2005/8/layout/hProcess4"/>
    <dgm:cxn modelId="{BD901F96-0F52-47D9-9E37-33EA853002A2}" type="presOf" srcId="{4E79B5E5-172B-4D7C-AD24-F571961E7B4B}" destId="{D78553FE-0B76-42BF-AC5B-463E5F230770}" srcOrd="0" destOrd="0" presId="urn:microsoft.com/office/officeart/2005/8/layout/hProcess4"/>
    <dgm:cxn modelId="{51A96790-AB62-4C3E-A52F-CDF5356DB59B}" type="presOf" srcId="{9E629ED3-AC14-4C3C-8EC3-123E7B270EDB}" destId="{A134FDD7-9B0A-4812-8F32-9D3AB4B592D6}" srcOrd="0" destOrd="0" presId="urn:microsoft.com/office/officeart/2005/8/layout/hProcess4"/>
    <dgm:cxn modelId="{83103F44-5E90-4477-8D49-1BE0B86EDA44}" srcId="{4E79B5E5-172B-4D7C-AD24-F571961E7B4B}" destId="{C62E0229-810C-4DDE-8C67-3A845251FF01}" srcOrd="0" destOrd="0" parTransId="{D4DCC0A7-4CDE-496A-B920-F29380BA97B1}" sibTransId="{F28090D1-56C6-4008-8D6E-D40DFB621F33}"/>
    <dgm:cxn modelId="{56F7C0CF-676D-48AD-9837-44AB2EE063BC}" type="presOf" srcId="{B42D49EC-3E52-4FC1-9A3C-2280D1683D48}" destId="{8DF69CC4-0B78-40EC-900A-728FB4FD362A}" srcOrd="0" destOrd="0" presId="urn:microsoft.com/office/officeart/2005/8/layout/hProcess4"/>
    <dgm:cxn modelId="{17D2822D-8131-4769-8207-0B168FCE80B1}" type="presOf" srcId="{904588D3-2A51-4113-89D3-B88609E187E8}" destId="{E7905477-7923-4376-B487-5FF7BE30D820}" srcOrd="0" destOrd="0" presId="urn:microsoft.com/office/officeart/2005/8/layout/hProcess4"/>
    <dgm:cxn modelId="{6179D3DE-8C53-4DC8-9A91-38DB87607B56}" type="presOf" srcId="{36E15D3E-1710-4DCB-8626-B62218D9CBA5}" destId="{8774A487-DC8D-496B-8147-284EEA4859A2}" srcOrd="0" destOrd="0" presId="urn:microsoft.com/office/officeart/2005/8/layout/hProcess4"/>
    <dgm:cxn modelId="{97892880-514C-4D91-BF5D-16E2E827681B}" type="presOf" srcId="{C62E0229-810C-4DDE-8C67-3A845251FF01}" destId="{D8A4EC59-5EAF-4294-A0DD-1D698FDCE212}" srcOrd="0" destOrd="0" presId="urn:microsoft.com/office/officeart/2005/8/layout/hProcess4"/>
    <dgm:cxn modelId="{5CBB177F-B03C-4F8A-8D66-BAF6F46DC4D4}" srcId="{4E79B5E5-172B-4D7C-AD24-F571961E7B4B}" destId="{36E15D3E-1710-4DCB-8626-B62218D9CBA5}" srcOrd="1" destOrd="0" parTransId="{96B97A3B-DE69-400F-8315-9C67D15B4A2E}" sibTransId="{C9DD0185-348D-4BED-B29E-C720508C4B1C}"/>
    <dgm:cxn modelId="{DB473D27-8184-4992-BFAE-F7CE46423D48}" srcId="{C62E0229-810C-4DDE-8C67-3A845251FF01}" destId="{9E629ED3-AC14-4C3C-8EC3-123E7B270EDB}" srcOrd="0" destOrd="0" parTransId="{164798A6-3914-4051-9198-344ABBB2B337}" sibTransId="{664E0482-7394-456E-90FC-B98D71EEE39E}"/>
    <dgm:cxn modelId="{BA877CAB-4E12-4F64-85AF-C36D7A0A6960}" type="presOf" srcId="{9555741B-BE84-4764-B722-DF67B2FD41AC}" destId="{C4A8FD9D-A445-45CC-B0F8-5A0EB41106C1}" srcOrd="1" destOrd="0" presId="urn:microsoft.com/office/officeart/2005/8/layout/hProcess4"/>
    <dgm:cxn modelId="{8885037B-7F99-41C8-89B8-98E95C42B856}" srcId="{4B4A4397-E27F-4212-AED1-16C90388DE42}" destId="{113FEAA7-BBF9-42D2-8438-3C770F57BEC5}" srcOrd="0" destOrd="0" parTransId="{8ED2F851-6909-4770-BFF0-86B90F954A0D}" sibTransId="{0158BEF6-56AD-4F1A-967B-67539640C7F8}"/>
    <dgm:cxn modelId="{577FA5AB-838C-44F8-A36F-B4A4CD3032C5}" type="presOf" srcId="{9E629ED3-AC14-4C3C-8EC3-123E7B270EDB}" destId="{D7D53A9E-9620-4C1C-B082-7C3CF266BE98}" srcOrd="1" destOrd="0" presId="urn:microsoft.com/office/officeart/2005/8/layout/hProcess4"/>
    <dgm:cxn modelId="{9B27ED3E-470F-4F50-A8A9-2876D26543F9}" type="presOf" srcId="{C9DD0185-348D-4BED-B29E-C720508C4B1C}" destId="{2BCC97E6-8371-4B73-B1EC-FB092790E49E}" srcOrd="0" destOrd="0" presId="urn:microsoft.com/office/officeart/2005/8/layout/hProcess4"/>
    <dgm:cxn modelId="{E57CD282-CED6-4D08-AED6-D53D091767EB}" type="presOf" srcId="{9555741B-BE84-4764-B722-DF67B2FD41AC}" destId="{544CEE35-7DFB-4114-A578-3A4AEB0E3078}" srcOrd="0" destOrd="0" presId="urn:microsoft.com/office/officeart/2005/8/layout/hProcess4"/>
    <dgm:cxn modelId="{E59DBDAA-AE4B-4993-B527-E57200E2E802}" type="presOf" srcId="{F28090D1-56C6-4008-8D6E-D40DFB621F33}" destId="{105977A5-0A72-4A62-B26A-B0F673007710}" srcOrd="0" destOrd="0" presId="urn:microsoft.com/office/officeart/2005/8/layout/hProcess4"/>
    <dgm:cxn modelId="{17C0E6AC-898F-4289-BE1C-CBA600AC727E}" type="presOf" srcId="{4B4A4397-E27F-4212-AED1-16C90388DE42}" destId="{069527BF-2A3A-4A01-B914-388912EFF02D}" srcOrd="0" destOrd="0" presId="urn:microsoft.com/office/officeart/2005/8/layout/hProcess4"/>
    <dgm:cxn modelId="{D8263053-949D-43D5-8EA5-D0FC0AFC08D2}" srcId="{B42D49EC-3E52-4FC1-9A3C-2280D1683D48}" destId="{904588D3-2A51-4113-89D3-B88609E187E8}" srcOrd="0" destOrd="0" parTransId="{D87FB2A0-AEAA-4686-AE4F-8E27EFD0C168}" sibTransId="{5F78B09C-06EB-4329-8313-D2E3D0B882DB}"/>
    <dgm:cxn modelId="{22F28A37-3AB9-48D6-8739-14875A91A17E}" type="presOf" srcId="{904588D3-2A51-4113-89D3-B88609E187E8}" destId="{BC0F8C4E-FE3C-49AA-8C86-93410F2133F8}" srcOrd="1" destOrd="0" presId="urn:microsoft.com/office/officeart/2005/8/layout/hProcess4"/>
    <dgm:cxn modelId="{D46A386E-4872-4D82-B109-6C6C01067840}" type="presOf" srcId="{113FEAA7-BBF9-42D2-8438-3C770F57BEC5}" destId="{F3857332-E13B-4BA1-B07C-BABE23D7D8E0}" srcOrd="1" destOrd="0" presId="urn:microsoft.com/office/officeart/2005/8/layout/hProcess4"/>
    <dgm:cxn modelId="{43D3398A-724C-4036-AD22-8147162D7D09}" type="presParOf" srcId="{D78553FE-0B76-42BF-AC5B-463E5F230770}" destId="{20D3C8FC-F9CF-4A27-B364-D277DBA4ADC5}" srcOrd="0" destOrd="0" presId="urn:microsoft.com/office/officeart/2005/8/layout/hProcess4"/>
    <dgm:cxn modelId="{BA508C74-AD48-4E67-BBB1-C1FCE6B3CDBE}" type="presParOf" srcId="{D78553FE-0B76-42BF-AC5B-463E5F230770}" destId="{06252B35-4980-446F-B5BA-8B3183838237}" srcOrd="1" destOrd="0" presId="urn:microsoft.com/office/officeart/2005/8/layout/hProcess4"/>
    <dgm:cxn modelId="{88C9A728-44EA-4E31-BACA-8A129A72E458}" type="presParOf" srcId="{D78553FE-0B76-42BF-AC5B-463E5F230770}" destId="{D80ACCD0-F01F-4A7F-8EC2-8EC199715887}" srcOrd="2" destOrd="0" presId="urn:microsoft.com/office/officeart/2005/8/layout/hProcess4"/>
    <dgm:cxn modelId="{3AEF1EFF-A052-455D-BBC3-D0F99B4378C1}" type="presParOf" srcId="{D80ACCD0-F01F-4A7F-8EC2-8EC199715887}" destId="{AB7BA084-18E1-4C80-B1FC-6C435947C63D}" srcOrd="0" destOrd="0" presId="urn:microsoft.com/office/officeart/2005/8/layout/hProcess4"/>
    <dgm:cxn modelId="{7098784C-3FFA-40AA-A4CD-EB73AF39B581}" type="presParOf" srcId="{AB7BA084-18E1-4C80-B1FC-6C435947C63D}" destId="{42D9A361-8AB9-4963-AE7C-EF081F622C2F}" srcOrd="0" destOrd="0" presId="urn:microsoft.com/office/officeart/2005/8/layout/hProcess4"/>
    <dgm:cxn modelId="{09B536CA-A880-40AA-9D30-0AA5FA1169E2}" type="presParOf" srcId="{AB7BA084-18E1-4C80-B1FC-6C435947C63D}" destId="{A134FDD7-9B0A-4812-8F32-9D3AB4B592D6}" srcOrd="1" destOrd="0" presId="urn:microsoft.com/office/officeart/2005/8/layout/hProcess4"/>
    <dgm:cxn modelId="{7C16FF57-A0DA-426E-8E30-209039828A18}" type="presParOf" srcId="{AB7BA084-18E1-4C80-B1FC-6C435947C63D}" destId="{D7D53A9E-9620-4C1C-B082-7C3CF266BE98}" srcOrd="2" destOrd="0" presId="urn:microsoft.com/office/officeart/2005/8/layout/hProcess4"/>
    <dgm:cxn modelId="{616978EB-1238-4D7C-9A94-259169E07AA4}" type="presParOf" srcId="{AB7BA084-18E1-4C80-B1FC-6C435947C63D}" destId="{D8A4EC59-5EAF-4294-A0DD-1D698FDCE212}" srcOrd="3" destOrd="0" presId="urn:microsoft.com/office/officeart/2005/8/layout/hProcess4"/>
    <dgm:cxn modelId="{36E64C27-5372-4F3E-9009-9963A8BB48CA}" type="presParOf" srcId="{AB7BA084-18E1-4C80-B1FC-6C435947C63D}" destId="{9DD4D098-8F8D-4480-940D-9AE9112BBA5E}" srcOrd="4" destOrd="0" presId="urn:microsoft.com/office/officeart/2005/8/layout/hProcess4"/>
    <dgm:cxn modelId="{4F86190B-531C-4A16-B4C3-C1C7BA6179DF}" type="presParOf" srcId="{D80ACCD0-F01F-4A7F-8EC2-8EC199715887}" destId="{105977A5-0A72-4A62-B26A-B0F673007710}" srcOrd="1" destOrd="0" presId="urn:microsoft.com/office/officeart/2005/8/layout/hProcess4"/>
    <dgm:cxn modelId="{5BBD28E9-3CAD-4A27-99AF-FF8B23419817}" type="presParOf" srcId="{D80ACCD0-F01F-4A7F-8EC2-8EC199715887}" destId="{98440C74-BBC5-43B1-84EC-B1C8F385A5AB}" srcOrd="2" destOrd="0" presId="urn:microsoft.com/office/officeart/2005/8/layout/hProcess4"/>
    <dgm:cxn modelId="{2FD5DAD9-8DF1-411D-AAD7-8EF33EE14942}" type="presParOf" srcId="{98440C74-BBC5-43B1-84EC-B1C8F385A5AB}" destId="{9428B255-188E-41A8-956D-FBBFE9A145CD}" srcOrd="0" destOrd="0" presId="urn:microsoft.com/office/officeart/2005/8/layout/hProcess4"/>
    <dgm:cxn modelId="{0989084D-6913-4BEE-9663-4EB912418992}" type="presParOf" srcId="{98440C74-BBC5-43B1-84EC-B1C8F385A5AB}" destId="{544CEE35-7DFB-4114-A578-3A4AEB0E3078}" srcOrd="1" destOrd="0" presId="urn:microsoft.com/office/officeart/2005/8/layout/hProcess4"/>
    <dgm:cxn modelId="{511076EC-9E45-4CFD-BA39-02E30F4A06D5}" type="presParOf" srcId="{98440C74-BBC5-43B1-84EC-B1C8F385A5AB}" destId="{C4A8FD9D-A445-45CC-B0F8-5A0EB41106C1}" srcOrd="2" destOrd="0" presId="urn:microsoft.com/office/officeart/2005/8/layout/hProcess4"/>
    <dgm:cxn modelId="{83271AF9-3D62-42BB-964C-349CAB8BBA13}" type="presParOf" srcId="{98440C74-BBC5-43B1-84EC-B1C8F385A5AB}" destId="{8774A487-DC8D-496B-8147-284EEA4859A2}" srcOrd="3" destOrd="0" presId="urn:microsoft.com/office/officeart/2005/8/layout/hProcess4"/>
    <dgm:cxn modelId="{AFB0E7F4-8899-4D02-910C-B5F0CDE990BF}" type="presParOf" srcId="{98440C74-BBC5-43B1-84EC-B1C8F385A5AB}" destId="{8535852D-CF16-45C0-BB06-81A68DE83DB5}" srcOrd="4" destOrd="0" presId="urn:microsoft.com/office/officeart/2005/8/layout/hProcess4"/>
    <dgm:cxn modelId="{BCFE432C-58C1-4E38-B438-D101843C1CB8}" type="presParOf" srcId="{D80ACCD0-F01F-4A7F-8EC2-8EC199715887}" destId="{2BCC97E6-8371-4B73-B1EC-FB092790E49E}" srcOrd="3" destOrd="0" presId="urn:microsoft.com/office/officeart/2005/8/layout/hProcess4"/>
    <dgm:cxn modelId="{2B3E8FBE-DB4B-4E03-A0A4-B0AD47AE8049}" type="presParOf" srcId="{D80ACCD0-F01F-4A7F-8EC2-8EC199715887}" destId="{A3825604-9E18-45D0-B08B-48084111B633}" srcOrd="4" destOrd="0" presId="urn:microsoft.com/office/officeart/2005/8/layout/hProcess4"/>
    <dgm:cxn modelId="{77373B50-F93B-4871-A3ED-6687BCA43A11}" type="presParOf" srcId="{A3825604-9E18-45D0-B08B-48084111B633}" destId="{84424201-12D5-4533-BEE1-3CC1BC198506}" srcOrd="0" destOrd="0" presId="urn:microsoft.com/office/officeart/2005/8/layout/hProcess4"/>
    <dgm:cxn modelId="{347BCFD7-A463-45BC-BD57-AE2F89BD309E}" type="presParOf" srcId="{A3825604-9E18-45D0-B08B-48084111B633}" destId="{D537000D-692E-4ADD-A47C-17D8C79E7868}" srcOrd="1" destOrd="0" presId="urn:microsoft.com/office/officeart/2005/8/layout/hProcess4"/>
    <dgm:cxn modelId="{FD17CB89-9F3F-4E74-B782-E1339CEAEB9A}" type="presParOf" srcId="{A3825604-9E18-45D0-B08B-48084111B633}" destId="{F3857332-E13B-4BA1-B07C-BABE23D7D8E0}" srcOrd="2" destOrd="0" presId="urn:microsoft.com/office/officeart/2005/8/layout/hProcess4"/>
    <dgm:cxn modelId="{1AB28BBF-3580-4743-9B19-715E0D67B1AD}" type="presParOf" srcId="{A3825604-9E18-45D0-B08B-48084111B633}" destId="{069527BF-2A3A-4A01-B914-388912EFF02D}" srcOrd="3" destOrd="0" presId="urn:microsoft.com/office/officeart/2005/8/layout/hProcess4"/>
    <dgm:cxn modelId="{684E4FEB-593C-4B32-9BE0-92E33A2C4693}" type="presParOf" srcId="{A3825604-9E18-45D0-B08B-48084111B633}" destId="{41091D16-D595-40E7-A8BE-54450756215B}" srcOrd="4" destOrd="0" presId="urn:microsoft.com/office/officeart/2005/8/layout/hProcess4"/>
    <dgm:cxn modelId="{3320178C-B901-44F9-899F-6E412DA0AF20}" type="presParOf" srcId="{D80ACCD0-F01F-4A7F-8EC2-8EC199715887}" destId="{CD559CB7-1EF4-4EFA-8E01-B33E7EAA4B44}" srcOrd="5" destOrd="0" presId="urn:microsoft.com/office/officeart/2005/8/layout/hProcess4"/>
    <dgm:cxn modelId="{C5063A14-19F6-4FC0-A972-E40D34A97A70}" type="presParOf" srcId="{D80ACCD0-F01F-4A7F-8EC2-8EC199715887}" destId="{1EAF8B84-7C37-40DC-A69D-630308F17B4F}" srcOrd="6" destOrd="0" presId="urn:microsoft.com/office/officeart/2005/8/layout/hProcess4"/>
    <dgm:cxn modelId="{BA274F71-341E-4341-A9CE-D92A7B0C0570}" type="presParOf" srcId="{1EAF8B84-7C37-40DC-A69D-630308F17B4F}" destId="{516D2237-C190-4224-9B68-A6BC5A922CF7}" srcOrd="0" destOrd="0" presId="urn:microsoft.com/office/officeart/2005/8/layout/hProcess4"/>
    <dgm:cxn modelId="{17996EE4-8D80-4222-8513-DD5B2A1ED4D6}" type="presParOf" srcId="{1EAF8B84-7C37-40DC-A69D-630308F17B4F}" destId="{E7905477-7923-4376-B487-5FF7BE30D820}" srcOrd="1" destOrd="0" presId="urn:microsoft.com/office/officeart/2005/8/layout/hProcess4"/>
    <dgm:cxn modelId="{4523CBAB-1693-4FFE-839C-34C13A210CB6}" type="presParOf" srcId="{1EAF8B84-7C37-40DC-A69D-630308F17B4F}" destId="{BC0F8C4E-FE3C-49AA-8C86-93410F2133F8}" srcOrd="2" destOrd="0" presId="urn:microsoft.com/office/officeart/2005/8/layout/hProcess4"/>
    <dgm:cxn modelId="{6F2275E1-96BC-428B-B318-4A2DE0366936}" type="presParOf" srcId="{1EAF8B84-7C37-40DC-A69D-630308F17B4F}" destId="{8DF69CC4-0B78-40EC-900A-728FB4FD362A}" srcOrd="3" destOrd="0" presId="urn:microsoft.com/office/officeart/2005/8/layout/hProcess4"/>
    <dgm:cxn modelId="{CFBB6D70-D182-4629-982B-8B255088830D}" type="presParOf" srcId="{1EAF8B84-7C37-40DC-A69D-630308F17B4F}" destId="{619E82D8-33E7-4A84-9592-C089EFBEA922}" srcOrd="4" destOrd="0" presId="urn:microsoft.com/office/officeart/2005/8/layout/hProcess4"/>
  </dgm:cxnLst>
  <dgm:bg/>
  <dgm:whole/>
</dgm:dataModel>
</file>

<file path=ppt/diagrams/data3.xml><?xml version="1.0" encoding="utf-8"?>
<dgm:dataModel xmlns:dgm="http://schemas.openxmlformats.org/drawingml/2006/diagram" xmlns:a="http://schemas.openxmlformats.org/drawingml/2006/main">
  <dgm:ptLst>
    <dgm:pt modelId="{4E79B5E5-172B-4D7C-AD24-F571961E7B4B}" type="doc">
      <dgm:prSet loTypeId="urn:microsoft.com/office/officeart/2005/8/layout/hProcess4" loCatId="process" qsTypeId="urn:microsoft.com/office/officeart/2005/8/quickstyle/3d8" qsCatId="3D" csTypeId="urn:microsoft.com/office/officeart/2005/8/colors/accent1_2" csCatId="accent1" phldr="1"/>
      <dgm:spPr/>
      <dgm:t>
        <a:bodyPr/>
        <a:lstStyle/>
        <a:p>
          <a:endParaRPr lang="en-US"/>
        </a:p>
      </dgm:t>
    </dgm:pt>
    <dgm:pt modelId="{C62E0229-810C-4DDE-8C67-3A845251FF01}">
      <dgm:prSet phldrT="[Text]"/>
      <dgm:spPr/>
      <dgm:t>
        <a:bodyPr/>
        <a:lstStyle/>
        <a:p>
          <a:r>
            <a:rPr lang="en-US" dirty="0" smtClean="0"/>
            <a:t>By Petition</a:t>
          </a:r>
          <a:endParaRPr lang="en-US" dirty="0"/>
        </a:p>
      </dgm:t>
    </dgm:pt>
    <dgm:pt modelId="{D4DCC0A7-4CDE-496A-B920-F29380BA97B1}" type="parTrans" cxnId="{83103F44-5E90-4477-8D49-1BE0B86EDA44}">
      <dgm:prSet/>
      <dgm:spPr/>
      <dgm:t>
        <a:bodyPr/>
        <a:lstStyle/>
        <a:p>
          <a:endParaRPr lang="en-US"/>
        </a:p>
      </dgm:t>
    </dgm:pt>
    <dgm:pt modelId="{F28090D1-56C6-4008-8D6E-D40DFB621F33}" type="sibTrans" cxnId="{83103F44-5E90-4477-8D49-1BE0B86EDA44}">
      <dgm:prSet/>
      <dgm:spPr/>
      <dgm:t>
        <a:bodyPr/>
        <a:lstStyle/>
        <a:p>
          <a:endParaRPr lang="en-US"/>
        </a:p>
      </dgm:t>
    </dgm:pt>
    <dgm:pt modelId="{9E629ED3-AC14-4C3C-8EC3-123E7B270EDB}">
      <dgm:prSet phldrT="[Text]"/>
      <dgm:spPr/>
      <dgm:t>
        <a:bodyPr/>
        <a:lstStyle/>
        <a:p>
          <a:pPr algn="l"/>
          <a:r>
            <a:rPr lang="en-US" dirty="0" smtClean="0"/>
            <a:t>2/3 of Qualified  Registered Voters</a:t>
          </a:r>
          <a:endParaRPr lang="en-US" dirty="0"/>
        </a:p>
      </dgm:t>
    </dgm:pt>
    <dgm:pt modelId="{164798A6-3914-4051-9198-344ABBB2B337}" type="parTrans" cxnId="{DB473D27-8184-4992-BFAE-F7CE46423D48}">
      <dgm:prSet/>
      <dgm:spPr/>
      <dgm:t>
        <a:bodyPr/>
        <a:lstStyle/>
        <a:p>
          <a:endParaRPr lang="en-US"/>
        </a:p>
      </dgm:t>
    </dgm:pt>
    <dgm:pt modelId="{664E0482-7394-456E-90FC-B98D71EEE39E}" type="sibTrans" cxnId="{DB473D27-8184-4992-BFAE-F7CE46423D48}">
      <dgm:prSet/>
      <dgm:spPr/>
      <dgm:t>
        <a:bodyPr/>
        <a:lstStyle/>
        <a:p>
          <a:endParaRPr lang="en-US"/>
        </a:p>
      </dgm:t>
    </dgm:pt>
    <dgm:pt modelId="{36E15D3E-1710-4DCB-8626-B62218D9CBA5}">
      <dgm:prSet phldrT="[Text]"/>
      <dgm:spPr/>
      <dgm:t>
        <a:bodyPr/>
        <a:lstStyle/>
        <a:p>
          <a:r>
            <a:rPr lang="en-US" dirty="0" err="1" smtClean="0"/>
            <a:t>Nitijela</a:t>
          </a:r>
          <a:endParaRPr lang="en-US" dirty="0"/>
        </a:p>
      </dgm:t>
    </dgm:pt>
    <dgm:pt modelId="{96B97A3B-DE69-400F-8315-9C67D15B4A2E}" type="parTrans" cxnId="{5CBB177F-B03C-4F8A-8D66-BAF6F46DC4D4}">
      <dgm:prSet/>
      <dgm:spPr/>
      <dgm:t>
        <a:bodyPr/>
        <a:lstStyle/>
        <a:p>
          <a:endParaRPr lang="en-US"/>
        </a:p>
      </dgm:t>
    </dgm:pt>
    <dgm:pt modelId="{C9DD0185-348D-4BED-B29E-C720508C4B1C}" type="sibTrans" cxnId="{5CBB177F-B03C-4F8A-8D66-BAF6F46DC4D4}">
      <dgm:prSet/>
      <dgm:spPr/>
      <dgm:t>
        <a:bodyPr/>
        <a:lstStyle/>
        <a:p>
          <a:endParaRPr lang="en-US"/>
        </a:p>
      </dgm:t>
    </dgm:pt>
    <dgm:pt modelId="{9555741B-BE84-4764-B722-DF67B2FD41AC}">
      <dgm:prSet phldrT="[Text]"/>
      <dgm:spPr/>
      <dgm:t>
        <a:bodyPr/>
        <a:lstStyle/>
        <a:p>
          <a:r>
            <a:rPr lang="en-US" dirty="0" smtClean="0"/>
            <a:t>Make provisions (Bill) 2/3 of total membership 2</a:t>
          </a:r>
          <a:r>
            <a:rPr lang="en-US" baseline="30000" dirty="0" smtClean="0"/>
            <a:t>nd</a:t>
          </a:r>
          <a:r>
            <a:rPr lang="en-US" dirty="0" smtClean="0"/>
            <a:t> &amp; 3</a:t>
          </a:r>
          <a:r>
            <a:rPr lang="en-US" baseline="30000" dirty="0" smtClean="0"/>
            <a:t>rd</a:t>
          </a:r>
          <a:r>
            <a:rPr lang="en-US" dirty="0" smtClean="0"/>
            <a:t> Reading</a:t>
          </a:r>
          <a:endParaRPr lang="en-US" dirty="0"/>
        </a:p>
      </dgm:t>
    </dgm:pt>
    <dgm:pt modelId="{913E93CA-0FEA-4233-8012-D358D6158DC2}" type="parTrans" cxnId="{E4A792F0-2C78-4D31-B31E-85B326C4DB03}">
      <dgm:prSet/>
      <dgm:spPr/>
      <dgm:t>
        <a:bodyPr/>
        <a:lstStyle/>
        <a:p>
          <a:endParaRPr lang="en-US"/>
        </a:p>
      </dgm:t>
    </dgm:pt>
    <dgm:pt modelId="{DC6467D2-B552-499C-8EAF-133B79F46A84}" type="sibTrans" cxnId="{E4A792F0-2C78-4D31-B31E-85B326C4DB03}">
      <dgm:prSet/>
      <dgm:spPr/>
      <dgm:t>
        <a:bodyPr/>
        <a:lstStyle/>
        <a:p>
          <a:endParaRPr lang="en-US"/>
        </a:p>
      </dgm:t>
    </dgm:pt>
    <dgm:pt modelId="{B42D49EC-3E52-4FC1-9A3C-2280D1683D48}">
      <dgm:prSet phldrT="[Text]"/>
      <dgm:spPr/>
      <dgm:t>
        <a:bodyPr/>
        <a:lstStyle/>
        <a:p>
          <a:pPr algn="r"/>
          <a:r>
            <a:rPr lang="en-US" dirty="0" smtClean="0"/>
            <a:t>Referendum</a:t>
          </a:r>
          <a:endParaRPr lang="en-US" dirty="0"/>
        </a:p>
      </dgm:t>
    </dgm:pt>
    <dgm:pt modelId="{798EE051-9B65-417F-ACED-68D550DFEED3}" type="parTrans" cxnId="{E64D9016-8276-47C3-A784-040524F4DE4D}">
      <dgm:prSet/>
      <dgm:spPr/>
      <dgm:t>
        <a:bodyPr/>
        <a:lstStyle/>
        <a:p>
          <a:endParaRPr lang="en-US"/>
        </a:p>
      </dgm:t>
    </dgm:pt>
    <dgm:pt modelId="{208B2E5D-7CA0-44DB-86CE-9D06FA8E1600}" type="sibTrans" cxnId="{E64D9016-8276-47C3-A784-040524F4DE4D}">
      <dgm:prSet/>
      <dgm:spPr/>
      <dgm:t>
        <a:bodyPr/>
        <a:lstStyle/>
        <a:p>
          <a:endParaRPr lang="en-US"/>
        </a:p>
      </dgm:t>
    </dgm:pt>
    <dgm:pt modelId="{904588D3-2A51-4113-89D3-B88609E187E8}">
      <dgm:prSet phldrT="[Text]"/>
      <dgm:spPr/>
      <dgm:t>
        <a:bodyPr/>
        <a:lstStyle/>
        <a:p>
          <a:r>
            <a:rPr lang="en-US" dirty="0" smtClean="0"/>
            <a:t>By 2/3 of registered voters</a:t>
          </a:r>
          <a:endParaRPr lang="en-US" dirty="0"/>
        </a:p>
      </dgm:t>
    </dgm:pt>
    <dgm:pt modelId="{D87FB2A0-AEAA-4686-AE4F-8E27EFD0C168}" type="parTrans" cxnId="{D8263053-949D-43D5-8EA5-D0FC0AFC08D2}">
      <dgm:prSet/>
      <dgm:spPr/>
      <dgm:t>
        <a:bodyPr/>
        <a:lstStyle/>
        <a:p>
          <a:endParaRPr lang="en-US"/>
        </a:p>
      </dgm:t>
    </dgm:pt>
    <dgm:pt modelId="{5F78B09C-06EB-4329-8313-D2E3D0B882DB}" type="sibTrans" cxnId="{D8263053-949D-43D5-8EA5-D0FC0AFC08D2}">
      <dgm:prSet/>
      <dgm:spPr/>
      <dgm:t>
        <a:bodyPr/>
        <a:lstStyle/>
        <a:p>
          <a:endParaRPr lang="en-US"/>
        </a:p>
      </dgm:t>
    </dgm:pt>
    <dgm:pt modelId="{4B4A4397-E27F-4212-AED1-16C90388DE42}">
      <dgm:prSet/>
      <dgm:spPr/>
      <dgm:t>
        <a:bodyPr/>
        <a:lstStyle/>
        <a:p>
          <a:r>
            <a:rPr lang="en-US" dirty="0" smtClean="0"/>
            <a:t>Constitutional</a:t>
          </a:r>
        </a:p>
        <a:p>
          <a:r>
            <a:rPr lang="en-US" dirty="0" smtClean="0"/>
            <a:t>Convention</a:t>
          </a:r>
          <a:endParaRPr lang="en-US" dirty="0"/>
        </a:p>
      </dgm:t>
    </dgm:pt>
    <dgm:pt modelId="{9D4E0635-1F97-47E0-913E-B67EC718DF43}" type="parTrans" cxnId="{2492B34C-D033-4648-8314-EA1B90C23036}">
      <dgm:prSet/>
      <dgm:spPr/>
      <dgm:t>
        <a:bodyPr/>
        <a:lstStyle/>
        <a:p>
          <a:endParaRPr lang="en-US"/>
        </a:p>
      </dgm:t>
    </dgm:pt>
    <dgm:pt modelId="{EBF98D39-9F94-4EA2-9700-9C76AE9FD916}" type="sibTrans" cxnId="{2492B34C-D033-4648-8314-EA1B90C23036}">
      <dgm:prSet/>
      <dgm:spPr/>
      <dgm:t>
        <a:bodyPr/>
        <a:lstStyle/>
        <a:p>
          <a:endParaRPr lang="en-US"/>
        </a:p>
      </dgm:t>
    </dgm:pt>
    <dgm:pt modelId="{113FEAA7-BBF9-42D2-8438-3C770F57BEC5}">
      <dgm:prSet/>
      <dgm:spPr/>
      <dgm:t>
        <a:bodyPr/>
        <a:lstStyle/>
        <a:p>
          <a:r>
            <a:rPr lang="en-US" dirty="0" smtClean="0"/>
            <a:t>43 </a:t>
          </a:r>
          <a:r>
            <a:rPr lang="en-US" dirty="0" err="1" smtClean="0"/>
            <a:t>ConCon</a:t>
          </a:r>
          <a:r>
            <a:rPr lang="en-US" dirty="0" smtClean="0"/>
            <a:t> Members Elected </a:t>
          </a:r>
          <a:endParaRPr lang="en-US" dirty="0"/>
        </a:p>
      </dgm:t>
    </dgm:pt>
    <dgm:pt modelId="{8ED2F851-6909-4770-BFF0-86B90F954A0D}" type="parTrans" cxnId="{8885037B-7F99-41C8-89B8-98E95C42B856}">
      <dgm:prSet/>
      <dgm:spPr/>
      <dgm:t>
        <a:bodyPr/>
        <a:lstStyle/>
        <a:p>
          <a:endParaRPr lang="en-US"/>
        </a:p>
      </dgm:t>
    </dgm:pt>
    <dgm:pt modelId="{0158BEF6-56AD-4F1A-967B-67539640C7F8}" type="sibTrans" cxnId="{8885037B-7F99-41C8-89B8-98E95C42B856}">
      <dgm:prSet/>
      <dgm:spPr/>
      <dgm:t>
        <a:bodyPr/>
        <a:lstStyle/>
        <a:p>
          <a:endParaRPr lang="en-US"/>
        </a:p>
      </dgm:t>
    </dgm:pt>
    <dgm:pt modelId="{D78553FE-0B76-42BF-AC5B-463E5F230770}" type="pres">
      <dgm:prSet presAssocID="{4E79B5E5-172B-4D7C-AD24-F571961E7B4B}" presName="Name0" presStyleCnt="0">
        <dgm:presLayoutVars>
          <dgm:dir/>
          <dgm:animLvl val="lvl"/>
          <dgm:resizeHandles val="exact"/>
        </dgm:presLayoutVars>
      </dgm:prSet>
      <dgm:spPr/>
    </dgm:pt>
    <dgm:pt modelId="{20D3C8FC-F9CF-4A27-B364-D277DBA4ADC5}" type="pres">
      <dgm:prSet presAssocID="{4E79B5E5-172B-4D7C-AD24-F571961E7B4B}" presName="tSp" presStyleCnt="0"/>
      <dgm:spPr/>
    </dgm:pt>
    <dgm:pt modelId="{06252B35-4980-446F-B5BA-8B3183838237}" type="pres">
      <dgm:prSet presAssocID="{4E79B5E5-172B-4D7C-AD24-F571961E7B4B}" presName="bSp" presStyleCnt="0"/>
      <dgm:spPr/>
    </dgm:pt>
    <dgm:pt modelId="{D80ACCD0-F01F-4A7F-8EC2-8EC199715887}" type="pres">
      <dgm:prSet presAssocID="{4E79B5E5-172B-4D7C-AD24-F571961E7B4B}" presName="process" presStyleCnt="0"/>
      <dgm:spPr/>
    </dgm:pt>
    <dgm:pt modelId="{AB7BA084-18E1-4C80-B1FC-6C435947C63D}" type="pres">
      <dgm:prSet presAssocID="{C62E0229-810C-4DDE-8C67-3A845251FF01}" presName="composite1" presStyleCnt="0"/>
      <dgm:spPr/>
    </dgm:pt>
    <dgm:pt modelId="{42D9A361-8AB9-4963-AE7C-EF081F622C2F}" type="pres">
      <dgm:prSet presAssocID="{C62E0229-810C-4DDE-8C67-3A845251FF01}" presName="dummyNode1" presStyleLbl="node1" presStyleIdx="0" presStyleCnt="4"/>
      <dgm:spPr/>
    </dgm:pt>
    <dgm:pt modelId="{A134FDD7-9B0A-4812-8F32-9D3AB4B592D6}" type="pres">
      <dgm:prSet presAssocID="{C62E0229-810C-4DDE-8C67-3A845251FF01}" presName="childNode1" presStyleLbl="bgAcc1" presStyleIdx="0" presStyleCnt="4">
        <dgm:presLayoutVars>
          <dgm:bulletEnabled val="1"/>
        </dgm:presLayoutVars>
      </dgm:prSet>
      <dgm:spPr/>
      <dgm:t>
        <a:bodyPr/>
        <a:lstStyle/>
        <a:p>
          <a:endParaRPr lang="en-US"/>
        </a:p>
      </dgm:t>
    </dgm:pt>
    <dgm:pt modelId="{D7D53A9E-9620-4C1C-B082-7C3CF266BE98}" type="pres">
      <dgm:prSet presAssocID="{C62E0229-810C-4DDE-8C67-3A845251FF01}" presName="childNode1tx" presStyleLbl="bgAcc1" presStyleIdx="0" presStyleCnt="4">
        <dgm:presLayoutVars>
          <dgm:bulletEnabled val="1"/>
        </dgm:presLayoutVars>
      </dgm:prSet>
      <dgm:spPr/>
      <dgm:t>
        <a:bodyPr/>
        <a:lstStyle/>
        <a:p>
          <a:endParaRPr lang="en-US"/>
        </a:p>
      </dgm:t>
    </dgm:pt>
    <dgm:pt modelId="{D8A4EC59-5EAF-4294-A0DD-1D698FDCE212}" type="pres">
      <dgm:prSet presAssocID="{C62E0229-810C-4DDE-8C67-3A845251FF01}" presName="parentNode1" presStyleLbl="node1" presStyleIdx="0" presStyleCnt="4">
        <dgm:presLayoutVars>
          <dgm:chMax val="1"/>
          <dgm:bulletEnabled val="1"/>
        </dgm:presLayoutVars>
      </dgm:prSet>
      <dgm:spPr/>
      <dgm:t>
        <a:bodyPr/>
        <a:lstStyle/>
        <a:p>
          <a:endParaRPr lang="en-US"/>
        </a:p>
      </dgm:t>
    </dgm:pt>
    <dgm:pt modelId="{9DD4D098-8F8D-4480-940D-9AE9112BBA5E}" type="pres">
      <dgm:prSet presAssocID="{C62E0229-810C-4DDE-8C67-3A845251FF01}" presName="connSite1" presStyleCnt="0"/>
      <dgm:spPr/>
    </dgm:pt>
    <dgm:pt modelId="{105977A5-0A72-4A62-B26A-B0F673007710}" type="pres">
      <dgm:prSet presAssocID="{F28090D1-56C6-4008-8D6E-D40DFB621F33}" presName="Name9" presStyleLbl="sibTrans2D1" presStyleIdx="0" presStyleCnt="3"/>
      <dgm:spPr/>
    </dgm:pt>
    <dgm:pt modelId="{98440C74-BBC5-43B1-84EC-B1C8F385A5AB}" type="pres">
      <dgm:prSet presAssocID="{36E15D3E-1710-4DCB-8626-B62218D9CBA5}" presName="composite2" presStyleCnt="0"/>
      <dgm:spPr/>
    </dgm:pt>
    <dgm:pt modelId="{9428B255-188E-41A8-956D-FBBFE9A145CD}" type="pres">
      <dgm:prSet presAssocID="{36E15D3E-1710-4DCB-8626-B62218D9CBA5}" presName="dummyNode2" presStyleLbl="node1" presStyleIdx="0" presStyleCnt="4"/>
      <dgm:spPr/>
    </dgm:pt>
    <dgm:pt modelId="{544CEE35-7DFB-4114-A578-3A4AEB0E3078}" type="pres">
      <dgm:prSet presAssocID="{36E15D3E-1710-4DCB-8626-B62218D9CBA5}" presName="childNode2" presStyleLbl="bgAcc1" presStyleIdx="1" presStyleCnt="4">
        <dgm:presLayoutVars>
          <dgm:bulletEnabled val="1"/>
        </dgm:presLayoutVars>
      </dgm:prSet>
      <dgm:spPr/>
      <dgm:t>
        <a:bodyPr/>
        <a:lstStyle/>
        <a:p>
          <a:endParaRPr lang="en-US"/>
        </a:p>
      </dgm:t>
    </dgm:pt>
    <dgm:pt modelId="{C4A8FD9D-A445-45CC-B0F8-5A0EB41106C1}" type="pres">
      <dgm:prSet presAssocID="{36E15D3E-1710-4DCB-8626-B62218D9CBA5}" presName="childNode2tx" presStyleLbl="bgAcc1" presStyleIdx="1" presStyleCnt="4">
        <dgm:presLayoutVars>
          <dgm:bulletEnabled val="1"/>
        </dgm:presLayoutVars>
      </dgm:prSet>
      <dgm:spPr/>
      <dgm:t>
        <a:bodyPr/>
        <a:lstStyle/>
        <a:p>
          <a:endParaRPr lang="en-US"/>
        </a:p>
      </dgm:t>
    </dgm:pt>
    <dgm:pt modelId="{8774A487-DC8D-496B-8147-284EEA4859A2}" type="pres">
      <dgm:prSet presAssocID="{36E15D3E-1710-4DCB-8626-B62218D9CBA5}" presName="parentNode2" presStyleLbl="node1" presStyleIdx="1" presStyleCnt="4">
        <dgm:presLayoutVars>
          <dgm:chMax val="0"/>
          <dgm:bulletEnabled val="1"/>
        </dgm:presLayoutVars>
      </dgm:prSet>
      <dgm:spPr/>
    </dgm:pt>
    <dgm:pt modelId="{8535852D-CF16-45C0-BB06-81A68DE83DB5}" type="pres">
      <dgm:prSet presAssocID="{36E15D3E-1710-4DCB-8626-B62218D9CBA5}" presName="connSite2" presStyleCnt="0"/>
      <dgm:spPr/>
    </dgm:pt>
    <dgm:pt modelId="{2BCC97E6-8371-4B73-B1EC-FB092790E49E}" type="pres">
      <dgm:prSet presAssocID="{C9DD0185-348D-4BED-B29E-C720508C4B1C}" presName="Name18" presStyleLbl="sibTrans2D1" presStyleIdx="1" presStyleCnt="3"/>
      <dgm:spPr/>
    </dgm:pt>
    <dgm:pt modelId="{A3825604-9E18-45D0-B08B-48084111B633}" type="pres">
      <dgm:prSet presAssocID="{4B4A4397-E27F-4212-AED1-16C90388DE42}" presName="composite1" presStyleCnt="0"/>
      <dgm:spPr/>
    </dgm:pt>
    <dgm:pt modelId="{84424201-12D5-4533-BEE1-3CC1BC198506}" type="pres">
      <dgm:prSet presAssocID="{4B4A4397-E27F-4212-AED1-16C90388DE42}" presName="dummyNode1" presStyleLbl="node1" presStyleIdx="1" presStyleCnt="4"/>
      <dgm:spPr/>
    </dgm:pt>
    <dgm:pt modelId="{D537000D-692E-4ADD-A47C-17D8C79E7868}" type="pres">
      <dgm:prSet presAssocID="{4B4A4397-E27F-4212-AED1-16C90388DE42}" presName="childNode1" presStyleLbl="bgAcc1" presStyleIdx="2" presStyleCnt="4">
        <dgm:presLayoutVars>
          <dgm:bulletEnabled val="1"/>
        </dgm:presLayoutVars>
      </dgm:prSet>
      <dgm:spPr/>
      <dgm:t>
        <a:bodyPr/>
        <a:lstStyle/>
        <a:p>
          <a:endParaRPr lang="en-US"/>
        </a:p>
      </dgm:t>
    </dgm:pt>
    <dgm:pt modelId="{F3857332-E13B-4BA1-B07C-BABE23D7D8E0}" type="pres">
      <dgm:prSet presAssocID="{4B4A4397-E27F-4212-AED1-16C90388DE42}" presName="childNode1tx" presStyleLbl="bgAcc1" presStyleIdx="2" presStyleCnt="4">
        <dgm:presLayoutVars>
          <dgm:bulletEnabled val="1"/>
        </dgm:presLayoutVars>
      </dgm:prSet>
      <dgm:spPr/>
      <dgm:t>
        <a:bodyPr/>
        <a:lstStyle/>
        <a:p>
          <a:endParaRPr lang="en-US"/>
        </a:p>
      </dgm:t>
    </dgm:pt>
    <dgm:pt modelId="{069527BF-2A3A-4A01-B914-388912EFF02D}" type="pres">
      <dgm:prSet presAssocID="{4B4A4397-E27F-4212-AED1-16C90388DE42}" presName="parentNode1" presStyleLbl="node1" presStyleIdx="2" presStyleCnt="4">
        <dgm:presLayoutVars>
          <dgm:chMax val="1"/>
          <dgm:bulletEnabled val="1"/>
        </dgm:presLayoutVars>
      </dgm:prSet>
      <dgm:spPr/>
    </dgm:pt>
    <dgm:pt modelId="{41091D16-D595-40E7-A8BE-54450756215B}" type="pres">
      <dgm:prSet presAssocID="{4B4A4397-E27F-4212-AED1-16C90388DE42}" presName="connSite1" presStyleCnt="0"/>
      <dgm:spPr/>
    </dgm:pt>
    <dgm:pt modelId="{CD559CB7-1EF4-4EFA-8E01-B33E7EAA4B44}" type="pres">
      <dgm:prSet presAssocID="{EBF98D39-9F94-4EA2-9700-9C76AE9FD916}" presName="Name9" presStyleLbl="sibTrans2D1" presStyleIdx="2" presStyleCnt="3"/>
      <dgm:spPr/>
    </dgm:pt>
    <dgm:pt modelId="{1EAF8B84-7C37-40DC-A69D-630308F17B4F}" type="pres">
      <dgm:prSet presAssocID="{B42D49EC-3E52-4FC1-9A3C-2280D1683D48}" presName="composite2" presStyleCnt="0"/>
      <dgm:spPr/>
    </dgm:pt>
    <dgm:pt modelId="{516D2237-C190-4224-9B68-A6BC5A922CF7}" type="pres">
      <dgm:prSet presAssocID="{B42D49EC-3E52-4FC1-9A3C-2280D1683D48}" presName="dummyNode2" presStyleLbl="node1" presStyleIdx="2" presStyleCnt="4"/>
      <dgm:spPr/>
    </dgm:pt>
    <dgm:pt modelId="{E7905477-7923-4376-B487-5FF7BE30D820}" type="pres">
      <dgm:prSet presAssocID="{B42D49EC-3E52-4FC1-9A3C-2280D1683D48}" presName="childNode2" presStyleLbl="bgAcc1" presStyleIdx="3" presStyleCnt="4" custLinFactNeighborX="19852" custLinFactNeighborY="5108">
        <dgm:presLayoutVars>
          <dgm:bulletEnabled val="1"/>
        </dgm:presLayoutVars>
      </dgm:prSet>
      <dgm:spPr/>
    </dgm:pt>
    <dgm:pt modelId="{BC0F8C4E-FE3C-49AA-8C86-93410F2133F8}" type="pres">
      <dgm:prSet presAssocID="{B42D49EC-3E52-4FC1-9A3C-2280D1683D48}" presName="childNode2tx" presStyleLbl="bgAcc1" presStyleIdx="3" presStyleCnt="4">
        <dgm:presLayoutVars>
          <dgm:bulletEnabled val="1"/>
        </dgm:presLayoutVars>
      </dgm:prSet>
      <dgm:spPr/>
    </dgm:pt>
    <dgm:pt modelId="{8DF69CC4-0B78-40EC-900A-728FB4FD362A}" type="pres">
      <dgm:prSet presAssocID="{B42D49EC-3E52-4FC1-9A3C-2280D1683D48}" presName="parentNode2" presStyleLbl="node1" presStyleIdx="3" presStyleCnt="4" custLinFactNeighborX="2234" custLinFactNeighborY="-12023">
        <dgm:presLayoutVars>
          <dgm:chMax val="0"/>
          <dgm:bulletEnabled val="1"/>
        </dgm:presLayoutVars>
      </dgm:prSet>
      <dgm:spPr/>
    </dgm:pt>
    <dgm:pt modelId="{619E82D8-33E7-4A84-9592-C089EFBEA922}" type="pres">
      <dgm:prSet presAssocID="{B42D49EC-3E52-4FC1-9A3C-2280D1683D48}" presName="connSite2" presStyleCnt="0"/>
      <dgm:spPr/>
    </dgm:pt>
  </dgm:ptLst>
  <dgm:cxnLst>
    <dgm:cxn modelId="{E4A792F0-2C78-4D31-B31E-85B326C4DB03}" srcId="{36E15D3E-1710-4DCB-8626-B62218D9CBA5}" destId="{9555741B-BE84-4764-B722-DF67B2FD41AC}" srcOrd="0" destOrd="0" parTransId="{913E93CA-0FEA-4233-8012-D358D6158DC2}" sibTransId="{DC6467D2-B552-499C-8EAF-133B79F46A84}"/>
    <dgm:cxn modelId="{8464C4C5-EA83-4907-AAE2-8769FFA03EC3}" type="presOf" srcId="{C9DD0185-348D-4BED-B29E-C720508C4B1C}" destId="{2BCC97E6-8371-4B73-B1EC-FB092790E49E}" srcOrd="0" destOrd="0" presId="urn:microsoft.com/office/officeart/2005/8/layout/hProcess4"/>
    <dgm:cxn modelId="{2492B34C-D033-4648-8314-EA1B90C23036}" srcId="{4E79B5E5-172B-4D7C-AD24-F571961E7B4B}" destId="{4B4A4397-E27F-4212-AED1-16C90388DE42}" srcOrd="2" destOrd="0" parTransId="{9D4E0635-1F97-47E0-913E-B67EC718DF43}" sibTransId="{EBF98D39-9F94-4EA2-9700-9C76AE9FD916}"/>
    <dgm:cxn modelId="{5761F70D-94A8-405B-8196-F3745B0FFA74}" type="presOf" srcId="{113FEAA7-BBF9-42D2-8438-3C770F57BEC5}" destId="{D537000D-692E-4ADD-A47C-17D8C79E7868}" srcOrd="0" destOrd="0" presId="urn:microsoft.com/office/officeart/2005/8/layout/hProcess4"/>
    <dgm:cxn modelId="{7D6A3E18-5DE6-4596-803C-6C47934AB849}" type="presOf" srcId="{9E629ED3-AC14-4C3C-8EC3-123E7B270EDB}" destId="{A134FDD7-9B0A-4812-8F32-9D3AB4B592D6}" srcOrd="0" destOrd="0" presId="urn:microsoft.com/office/officeart/2005/8/layout/hProcess4"/>
    <dgm:cxn modelId="{0849C0D2-53D1-4D89-B1C0-2EE5E3F70614}" type="presOf" srcId="{4B4A4397-E27F-4212-AED1-16C90388DE42}" destId="{069527BF-2A3A-4A01-B914-388912EFF02D}" srcOrd="0" destOrd="0" presId="urn:microsoft.com/office/officeart/2005/8/layout/hProcess4"/>
    <dgm:cxn modelId="{AA355EC1-0596-4093-B6A5-F67B995BD83E}" type="presOf" srcId="{904588D3-2A51-4113-89D3-B88609E187E8}" destId="{E7905477-7923-4376-B487-5FF7BE30D820}" srcOrd="0" destOrd="0" presId="urn:microsoft.com/office/officeart/2005/8/layout/hProcess4"/>
    <dgm:cxn modelId="{5CBB177F-B03C-4F8A-8D66-BAF6F46DC4D4}" srcId="{4E79B5E5-172B-4D7C-AD24-F571961E7B4B}" destId="{36E15D3E-1710-4DCB-8626-B62218D9CBA5}" srcOrd="1" destOrd="0" parTransId="{96B97A3B-DE69-400F-8315-9C67D15B4A2E}" sibTransId="{C9DD0185-348D-4BED-B29E-C720508C4B1C}"/>
    <dgm:cxn modelId="{F62B3238-3ED5-410A-906B-595D540F581C}" type="presOf" srcId="{C62E0229-810C-4DDE-8C67-3A845251FF01}" destId="{D8A4EC59-5EAF-4294-A0DD-1D698FDCE212}" srcOrd="0" destOrd="0" presId="urn:microsoft.com/office/officeart/2005/8/layout/hProcess4"/>
    <dgm:cxn modelId="{6E5352D5-9074-4BD1-8F31-CC71F708DEDD}" type="presOf" srcId="{36E15D3E-1710-4DCB-8626-B62218D9CBA5}" destId="{8774A487-DC8D-496B-8147-284EEA4859A2}" srcOrd="0" destOrd="0" presId="urn:microsoft.com/office/officeart/2005/8/layout/hProcess4"/>
    <dgm:cxn modelId="{0DEF504A-04CB-42DF-999C-5AA7E2F379B4}" type="presOf" srcId="{4E79B5E5-172B-4D7C-AD24-F571961E7B4B}" destId="{D78553FE-0B76-42BF-AC5B-463E5F230770}" srcOrd="0" destOrd="0" presId="urn:microsoft.com/office/officeart/2005/8/layout/hProcess4"/>
    <dgm:cxn modelId="{D8263053-949D-43D5-8EA5-D0FC0AFC08D2}" srcId="{B42D49EC-3E52-4FC1-9A3C-2280D1683D48}" destId="{904588D3-2A51-4113-89D3-B88609E187E8}" srcOrd="0" destOrd="0" parTransId="{D87FB2A0-AEAA-4686-AE4F-8E27EFD0C168}" sibTransId="{5F78B09C-06EB-4329-8313-D2E3D0B882DB}"/>
    <dgm:cxn modelId="{76C73E4C-41DC-4DE0-B627-4C50E2B95459}" type="presOf" srcId="{9E629ED3-AC14-4C3C-8EC3-123E7B270EDB}" destId="{D7D53A9E-9620-4C1C-B082-7C3CF266BE98}" srcOrd="1" destOrd="0" presId="urn:microsoft.com/office/officeart/2005/8/layout/hProcess4"/>
    <dgm:cxn modelId="{8885037B-7F99-41C8-89B8-98E95C42B856}" srcId="{4B4A4397-E27F-4212-AED1-16C90388DE42}" destId="{113FEAA7-BBF9-42D2-8438-3C770F57BEC5}" srcOrd="0" destOrd="0" parTransId="{8ED2F851-6909-4770-BFF0-86B90F954A0D}" sibTransId="{0158BEF6-56AD-4F1A-967B-67539640C7F8}"/>
    <dgm:cxn modelId="{1ECD7AD4-EB4E-4244-9CE6-B9C25F109CD3}" type="presOf" srcId="{113FEAA7-BBF9-42D2-8438-3C770F57BEC5}" destId="{F3857332-E13B-4BA1-B07C-BABE23D7D8E0}" srcOrd="1" destOrd="0" presId="urn:microsoft.com/office/officeart/2005/8/layout/hProcess4"/>
    <dgm:cxn modelId="{09C88285-DB8A-4A91-8501-39D3E752B434}" type="presOf" srcId="{904588D3-2A51-4113-89D3-B88609E187E8}" destId="{BC0F8C4E-FE3C-49AA-8C86-93410F2133F8}" srcOrd="1" destOrd="0" presId="urn:microsoft.com/office/officeart/2005/8/layout/hProcess4"/>
    <dgm:cxn modelId="{DB473D27-8184-4992-BFAE-F7CE46423D48}" srcId="{C62E0229-810C-4DDE-8C67-3A845251FF01}" destId="{9E629ED3-AC14-4C3C-8EC3-123E7B270EDB}" srcOrd="0" destOrd="0" parTransId="{164798A6-3914-4051-9198-344ABBB2B337}" sibTransId="{664E0482-7394-456E-90FC-B98D71EEE39E}"/>
    <dgm:cxn modelId="{9C567F76-D181-4681-AF0E-2652291A3466}" type="presOf" srcId="{9555741B-BE84-4764-B722-DF67B2FD41AC}" destId="{544CEE35-7DFB-4114-A578-3A4AEB0E3078}" srcOrd="0" destOrd="0" presId="urn:microsoft.com/office/officeart/2005/8/layout/hProcess4"/>
    <dgm:cxn modelId="{E64D9016-8276-47C3-A784-040524F4DE4D}" srcId="{4E79B5E5-172B-4D7C-AD24-F571961E7B4B}" destId="{B42D49EC-3E52-4FC1-9A3C-2280D1683D48}" srcOrd="3" destOrd="0" parTransId="{798EE051-9B65-417F-ACED-68D550DFEED3}" sibTransId="{208B2E5D-7CA0-44DB-86CE-9D06FA8E1600}"/>
    <dgm:cxn modelId="{83103F44-5E90-4477-8D49-1BE0B86EDA44}" srcId="{4E79B5E5-172B-4D7C-AD24-F571961E7B4B}" destId="{C62E0229-810C-4DDE-8C67-3A845251FF01}" srcOrd="0" destOrd="0" parTransId="{D4DCC0A7-4CDE-496A-B920-F29380BA97B1}" sibTransId="{F28090D1-56C6-4008-8D6E-D40DFB621F33}"/>
    <dgm:cxn modelId="{7101E19C-6DE7-4029-B8C4-F19F0D38948F}" type="presOf" srcId="{EBF98D39-9F94-4EA2-9700-9C76AE9FD916}" destId="{CD559CB7-1EF4-4EFA-8E01-B33E7EAA4B44}" srcOrd="0" destOrd="0" presId="urn:microsoft.com/office/officeart/2005/8/layout/hProcess4"/>
    <dgm:cxn modelId="{349CC76D-2917-45D5-87E2-1620D0BEE92D}" type="presOf" srcId="{B42D49EC-3E52-4FC1-9A3C-2280D1683D48}" destId="{8DF69CC4-0B78-40EC-900A-728FB4FD362A}" srcOrd="0" destOrd="0" presId="urn:microsoft.com/office/officeart/2005/8/layout/hProcess4"/>
    <dgm:cxn modelId="{DCDD2CB9-7598-4D4B-B6C9-23DE775C0773}" type="presOf" srcId="{F28090D1-56C6-4008-8D6E-D40DFB621F33}" destId="{105977A5-0A72-4A62-B26A-B0F673007710}" srcOrd="0" destOrd="0" presId="urn:microsoft.com/office/officeart/2005/8/layout/hProcess4"/>
    <dgm:cxn modelId="{14FCF222-DA15-48AD-990C-467562916193}" type="presOf" srcId="{9555741B-BE84-4764-B722-DF67B2FD41AC}" destId="{C4A8FD9D-A445-45CC-B0F8-5A0EB41106C1}" srcOrd="1" destOrd="0" presId="urn:microsoft.com/office/officeart/2005/8/layout/hProcess4"/>
    <dgm:cxn modelId="{3BA1076C-2FAC-4AD1-91BC-1961A39B0041}" type="presParOf" srcId="{D78553FE-0B76-42BF-AC5B-463E5F230770}" destId="{20D3C8FC-F9CF-4A27-B364-D277DBA4ADC5}" srcOrd="0" destOrd="0" presId="urn:microsoft.com/office/officeart/2005/8/layout/hProcess4"/>
    <dgm:cxn modelId="{1D69860E-89F5-41E8-BB0B-B5582D833082}" type="presParOf" srcId="{D78553FE-0B76-42BF-AC5B-463E5F230770}" destId="{06252B35-4980-446F-B5BA-8B3183838237}" srcOrd="1" destOrd="0" presId="urn:microsoft.com/office/officeart/2005/8/layout/hProcess4"/>
    <dgm:cxn modelId="{F5B37EB6-6E80-466E-A2C0-F048525D0ACC}" type="presParOf" srcId="{D78553FE-0B76-42BF-AC5B-463E5F230770}" destId="{D80ACCD0-F01F-4A7F-8EC2-8EC199715887}" srcOrd="2" destOrd="0" presId="urn:microsoft.com/office/officeart/2005/8/layout/hProcess4"/>
    <dgm:cxn modelId="{2DC02708-798E-46C2-A12E-4FE734D57D53}" type="presParOf" srcId="{D80ACCD0-F01F-4A7F-8EC2-8EC199715887}" destId="{AB7BA084-18E1-4C80-B1FC-6C435947C63D}" srcOrd="0" destOrd="0" presId="urn:microsoft.com/office/officeart/2005/8/layout/hProcess4"/>
    <dgm:cxn modelId="{B5FE9451-770A-4E19-A7F6-F807E100F0F0}" type="presParOf" srcId="{AB7BA084-18E1-4C80-B1FC-6C435947C63D}" destId="{42D9A361-8AB9-4963-AE7C-EF081F622C2F}" srcOrd="0" destOrd="0" presId="urn:microsoft.com/office/officeart/2005/8/layout/hProcess4"/>
    <dgm:cxn modelId="{E4F778AB-0B7B-4B18-8BD0-E7D9E10FA252}" type="presParOf" srcId="{AB7BA084-18E1-4C80-B1FC-6C435947C63D}" destId="{A134FDD7-9B0A-4812-8F32-9D3AB4B592D6}" srcOrd="1" destOrd="0" presId="urn:microsoft.com/office/officeart/2005/8/layout/hProcess4"/>
    <dgm:cxn modelId="{EB8A44F2-77E7-4696-BAEA-9D315CC30C7C}" type="presParOf" srcId="{AB7BA084-18E1-4C80-B1FC-6C435947C63D}" destId="{D7D53A9E-9620-4C1C-B082-7C3CF266BE98}" srcOrd="2" destOrd="0" presId="urn:microsoft.com/office/officeart/2005/8/layout/hProcess4"/>
    <dgm:cxn modelId="{AA4E137A-3DE8-413D-8A55-9DEE09C9231E}" type="presParOf" srcId="{AB7BA084-18E1-4C80-B1FC-6C435947C63D}" destId="{D8A4EC59-5EAF-4294-A0DD-1D698FDCE212}" srcOrd="3" destOrd="0" presId="urn:microsoft.com/office/officeart/2005/8/layout/hProcess4"/>
    <dgm:cxn modelId="{E90BF2CE-A431-4E9B-9478-C2544C5EA03C}" type="presParOf" srcId="{AB7BA084-18E1-4C80-B1FC-6C435947C63D}" destId="{9DD4D098-8F8D-4480-940D-9AE9112BBA5E}" srcOrd="4" destOrd="0" presId="urn:microsoft.com/office/officeart/2005/8/layout/hProcess4"/>
    <dgm:cxn modelId="{13F8429A-A82D-42DF-93DC-FC3CEB49BEFD}" type="presParOf" srcId="{D80ACCD0-F01F-4A7F-8EC2-8EC199715887}" destId="{105977A5-0A72-4A62-B26A-B0F673007710}" srcOrd="1" destOrd="0" presId="urn:microsoft.com/office/officeart/2005/8/layout/hProcess4"/>
    <dgm:cxn modelId="{D29A3209-EBB7-4B3B-897E-3E11389E77F9}" type="presParOf" srcId="{D80ACCD0-F01F-4A7F-8EC2-8EC199715887}" destId="{98440C74-BBC5-43B1-84EC-B1C8F385A5AB}" srcOrd="2" destOrd="0" presId="urn:microsoft.com/office/officeart/2005/8/layout/hProcess4"/>
    <dgm:cxn modelId="{77AA2850-AA7C-4F95-A2B9-29B86AE0C26E}" type="presParOf" srcId="{98440C74-BBC5-43B1-84EC-B1C8F385A5AB}" destId="{9428B255-188E-41A8-956D-FBBFE9A145CD}" srcOrd="0" destOrd="0" presId="urn:microsoft.com/office/officeart/2005/8/layout/hProcess4"/>
    <dgm:cxn modelId="{BC0C6629-BC19-4E2F-9411-5A902F304B57}" type="presParOf" srcId="{98440C74-BBC5-43B1-84EC-B1C8F385A5AB}" destId="{544CEE35-7DFB-4114-A578-3A4AEB0E3078}" srcOrd="1" destOrd="0" presId="urn:microsoft.com/office/officeart/2005/8/layout/hProcess4"/>
    <dgm:cxn modelId="{4792404A-01BF-42BA-8AF2-C5FF130D4394}" type="presParOf" srcId="{98440C74-BBC5-43B1-84EC-B1C8F385A5AB}" destId="{C4A8FD9D-A445-45CC-B0F8-5A0EB41106C1}" srcOrd="2" destOrd="0" presId="urn:microsoft.com/office/officeart/2005/8/layout/hProcess4"/>
    <dgm:cxn modelId="{314372A6-6E91-45CB-A2BE-D31E9020A0B4}" type="presParOf" srcId="{98440C74-BBC5-43B1-84EC-B1C8F385A5AB}" destId="{8774A487-DC8D-496B-8147-284EEA4859A2}" srcOrd="3" destOrd="0" presId="urn:microsoft.com/office/officeart/2005/8/layout/hProcess4"/>
    <dgm:cxn modelId="{EAD57FA3-A50F-4E8C-A1FB-14D66E705EF2}" type="presParOf" srcId="{98440C74-BBC5-43B1-84EC-B1C8F385A5AB}" destId="{8535852D-CF16-45C0-BB06-81A68DE83DB5}" srcOrd="4" destOrd="0" presId="urn:microsoft.com/office/officeart/2005/8/layout/hProcess4"/>
    <dgm:cxn modelId="{2E15A59B-7FC2-436C-9E3A-388E34E67395}" type="presParOf" srcId="{D80ACCD0-F01F-4A7F-8EC2-8EC199715887}" destId="{2BCC97E6-8371-4B73-B1EC-FB092790E49E}" srcOrd="3" destOrd="0" presId="urn:microsoft.com/office/officeart/2005/8/layout/hProcess4"/>
    <dgm:cxn modelId="{060866A5-7682-448F-9D8C-6B29E6FD19B0}" type="presParOf" srcId="{D80ACCD0-F01F-4A7F-8EC2-8EC199715887}" destId="{A3825604-9E18-45D0-B08B-48084111B633}" srcOrd="4" destOrd="0" presId="urn:microsoft.com/office/officeart/2005/8/layout/hProcess4"/>
    <dgm:cxn modelId="{63860A06-E89F-453D-A709-5C15A89378D2}" type="presParOf" srcId="{A3825604-9E18-45D0-B08B-48084111B633}" destId="{84424201-12D5-4533-BEE1-3CC1BC198506}" srcOrd="0" destOrd="0" presId="urn:microsoft.com/office/officeart/2005/8/layout/hProcess4"/>
    <dgm:cxn modelId="{DA881A77-FBB7-4496-928D-6A3A71C24321}" type="presParOf" srcId="{A3825604-9E18-45D0-B08B-48084111B633}" destId="{D537000D-692E-4ADD-A47C-17D8C79E7868}" srcOrd="1" destOrd="0" presId="urn:microsoft.com/office/officeart/2005/8/layout/hProcess4"/>
    <dgm:cxn modelId="{45D6F54C-7E77-4897-BA42-3F8FB1F03CF6}" type="presParOf" srcId="{A3825604-9E18-45D0-B08B-48084111B633}" destId="{F3857332-E13B-4BA1-B07C-BABE23D7D8E0}" srcOrd="2" destOrd="0" presId="urn:microsoft.com/office/officeart/2005/8/layout/hProcess4"/>
    <dgm:cxn modelId="{0A09E464-511F-4D7E-939A-3D90B7A66950}" type="presParOf" srcId="{A3825604-9E18-45D0-B08B-48084111B633}" destId="{069527BF-2A3A-4A01-B914-388912EFF02D}" srcOrd="3" destOrd="0" presId="urn:microsoft.com/office/officeart/2005/8/layout/hProcess4"/>
    <dgm:cxn modelId="{1F9DF04B-7121-48B3-83D9-7D2CC58AFF9C}" type="presParOf" srcId="{A3825604-9E18-45D0-B08B-48084111B633}" destId="{41091D16-D595-40E7-A8BE-54450756215B}" srcOrd="4" destOrd="0" presId="urn:microsoft.com/office/officeart/2005/8/layout/hProcess4"/>
    <dgm:cxn modelId="{45F0860E-2EB4-47F5-BB54-720D553E5FD5}" type="presParOf" srcId="{D80ACCD0-F01F-4A7F-8EC2-8EC199715887}" destId="{CD559CB7-1EF4-4EFA-8E01-B33E7EAA4B44}" srcOrd="5" destOrd="0" presId="urn:microsoft.com/office/officeart/2005/8/layout/hProcess4"/>
    <dgm:cxn modelId="{11573939-39E6-4B8F-B986-0C034B370459}" type="presParOf" srcId="{D80ACCD0-F01F-4A7F-8EC2-8EC199715887}" destId="{1EAF8B84-7C37-40DC-A69D-630308F17B4F}" srcOrd="6" destOrd="0" presId="urn:microsoft.com/office/officeart/2005/8/layout/hProcess4"/>
    <dgm:cxn modelId="{55596DF0-7397-4CBB-9C5D-5826C866D641}" type="presParOf" srcId="{1EAF8B84-7C37-40DC-A69D-630308F17B4F}" destId="{516D2237-C190-4224-9B68-A6BC5A922CF7}" srcOrd="0" destOrd="0" presId="urn:microsoft.com/office/officeart/2005/8/layout/hProcess4"/>
    <dgm:cxn modelId="{07849561-9696-4B55-9C7D-949038709489}" type="presParOf" srcId="{1EAF8B84-7C37-40DC-A69D-630308F17B4F}" destId="{E7905477-7923-4376-B487-5FF7BE30D820}" srcOrd="1" destOrd="0" presId="urn:microsoft.com/office/officeart/2005/8/layout/hProcess4"/>
    <dgm:cxn modelId="{323FDE5E-4C6D-4237-8C76-FABC1668FEE9}" type="presParOf" srcId="{1EAF8B84-7C37-40DC-A69D-630308F17B4F}" destId="{BC0F8C4E-FE3C-49AA-8C86-93410F2133F8}" srcOrd="2" destOrd="0" presId="urn:microsoft.com/office/officeart/2005/8/layout/hProcess4"/>
    <dgm:cxn modelId="{19C80A60-BC23-48E4-8667-B58FC4CCEA43}" type="presParOf" srcId="{1EAF8B84-7C37-40DC-A69D-630308F17B4F}" destId="{8DF69CC4-0B78-40EC-900A-728FB4FD362A}" srcOrd="3" destOrd="0" presId="urn:microsoft.com/office/officeart/2005/8/layout/hProcess4"/>
    <dgm:cxn modelId="{2D71D4F9-80C0-4899-8850-1FB19F8AEB33}" type="presParOf" srcId="{1EAF8B84-7C37-40DC-A69D-630308F17B4F}" destId="{619E82D8-33E7-4A84-9592-C089EFBEA922}" srcOrd="4" destOrd="0" presId="urn:microsoft.com/office/officeart/2005/8/layout/h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04CD174-2CA2-40CA-8826-3CC67C7FB1F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4CD174-2CA2-40CA-8826-3CC67C7FB1F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04CD174-2CA2-40CA-8826-3CC67C7FB1F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4CD174-2CA2-40CA-8826-3CC67C7FB1F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AA5A9B2-8A03-4C6E-92CA-B9CC610CDB79}" type="datetimeFigureOut">
              <a:rPr lang="en-US" smtClean="0"/>
              <a:t>11/23/2016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4CD174-2CA2-40CA-8826-3CC67C7FB1F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A5A9B2-8A03-4C6E-92CA-B9CC610CDB79}" type="datetimeFigureOut">
              <a:rPr lang="en-US" smtClean="0"/>
              <a:t>11/23/2016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04CD174-2CA2-40CA-8826-3CC67C7FB1F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43000"/>
            <a:ext cx="7406640" cy="1472184"/>
          </a:xfrm>
        </p:spPr>
        <p:txBody>
          <a:bodyPr>
            <a:normAutofit fontScale="90000"/>
          </a:bodyPr>
          <a:lstStyle/>
          <a:p>
            <a:r>
              <a:rPr lang="en-US" dirty="0" smtClean="0"/>
              <a:t>MARSHALL ISLANDS</a:t>
            </a:r>
            <a:br>
              <a:rPr lang="en-US" dirty="0" smtClean="0"/>
            </a:br>
            <a:r>
              <a:rPr lang="en-US" dirty="0" smtClean="0"/>
              <a:t>CONSTITUTIONAL REFORM PROCESS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dirty="0" smtClean="0"/>
          </a:p>
          <a:p>
            <a:r>
              <a:rPr lang="en-US" dirty="0" smtClean="0"/>
              <a:t>“the </a:t>
            </a:r>
            <a:r>
              <a:rPr lang="en-US" dirty="0" smtClean="0"/>
              <a:t>Marshall Islanders were looking for a more unified system.” They opted for a “Westminster-type system rather than a US-style Presidential system</a:t>
            </a:r>
            <a:r>
              <a:rPr lang="en-US" dirty="0" smtClean="0"/>
              <a:t>”. (Baxter)</a:t>
            </a:r>
            <a:endParaRPr lang="en-US" dirty="0" smtClean="0"/>
          </a:p>
          <a:p>
            <a:pPr>
              <a:buNone/>
            </a:pPr>
            <a:endParaRPr lang="en-US" dirty="0" smtClean="0"/>
          </a:p>
          <a:p>
            <a:r>
              <a:rPr lang="en-US" dirty="0" smtClean="0"/>
              <a:t>President – the Head of State &amp; the </a:t>
            </a:r>
            <a:r>
              <a:rPr lang="en-US" dirty="0" err="1" smtClean="0"/>
              <a:t>Govt</a:t>
            </a:r>
            <a:r>
              <a:rPr lang="en-US" dirty="0" smtClean="0"/>
              <a:t> – Elected by 33 Members of the Parliament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Since 1</a:t>
            </a:r>
            <a:r>
              <a:rPr lang="en-US" baseline="30000" dirty="0" smtClean="0"/>
              <a:t>st</a:t>
            </a:r>
            <a:r>
              <a:rPr lang="en-US" dirty="0" smtClean="0"/>
              <a:t> </a:t>
            </a:r>
            <a:r>
              <a:rPr lang="en-US" dirty="0" smtClean="0"/>
              <a:t>1979 Convention,  </a:t>
            </a:r>
            <a:r>
              <a:rPr lang="en-US" dirty="0" smtClean="0"/>
              <a:t>2 </a:t>
            </a:r>
            <a:r>
              <a:rPr lang="en-US" dirty="0" smtClean="0"/>
              <a:t>other constitutional </a:t>
            </a:r>
            <a:r>
              <a:rPr lang="en-US" dirty="0" smtClean="0"/>
              <a:t>conventions </a:t>
            </a:r>
            <a:r>
              <a:rPr lang="nl-NL" dirty="0" smtClean="0"/>
              <a:t>held,</a:t>
            </a:r>
          </a:p>
          <a:p>
            <a:pPr>
              <a:buNone/>
            </a:pPr>
            <a:r>
              <a:rPr lang="nl-NL" dirty="0" smtClean="0"/>
              <a:t>	</a:t>
            </a:r>
            <a:r>
              <a:rPr lang="nl-NL" dirty="0" smtClean="0"/>
              <a:t>		</a:t>
            </a:r>
            <a:r>
              <a:rPr lang="en-US" dirty="0" smtClean="0"/>
              <a:t>1990 and </a:t>
            </a:r>
            <a:r>
              <a:rPr lang="en-US" dirty="0" smtClean="0"/>
              <a:t>1995.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295400"/>
            <a:ext cx="7498080" cy="1143000"/>
          </a:xfrm>
        </p:spPr>
        <p:txBody>
          <a:bodyPr/>
          <a:lstStyle/>
          <a:p>
            <a:r>
              <a:rPr lang="en-US" dirty="0" smtClean="0"/>
              <a:t>1990 Constitutional Convention</a:t>
            </a:r>
            <a:endParaRPr lang="en-US" dirty="0"/>
          </a:p>
        </p:txBody>
      </p:sp>
      <p:sp>
        <p:nvSpPr>
          <p:cNvPr id="3" name="Content Placeholder 2"/>
          <p:cNvSpPr>
            <a:spLocks noGrp="1"/>
          </p:cNvSpPr>
          <p:nvPr>
            <p:ph idx="1"/>
          </p:nvPr>
        </p:nvSpPr>
        <p:spPr>
          <a:xfrm>
            <a:off x="1435608" y="2362200"/>
            <a:ext cx="7498080" cy="3886200"/>
          </a:xfrm>
        </p:spPr>
        <p:txBody>
          <a:bodyPr/>
          <a:lstStyle/>
          <a:p>
            <a:r>
              <a:rPr lang="en-US" dirty="0" smtClean="0"/>
              <a:t>Total of 5 proposals – 4 passed at Referendum</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295400"/>
            <a:ext cx="7498080" cy="1143000"/>
          </a:xfrm>
        </p:spPr>
        <p:txBody>
          <a:bodyPr/>
          <a:lstStyle/>
          <a:p>
            <a:r>
              <a:rPr lang="en-US" dirty="0" smtClean="0"/>
              <a:t>1995 Constitutional Convention</a:t>
            </a:r>
            <a:endParaRPr lang="en-US" dirty="0"/>
          </a:p>
        </p:txBody>
      </p:sp>
      <p:sp>
        <p:nvSpPr>
          <p:cNvPr id="3" name="Content Placeholder 2"/>
          <p:cNvSpPr>
            <a:spLocks noGrp="1"/>
          </p:cNvSpPr>
          <p:nvPr>
            <p:ph idx="1"/>
          </p:nvPr>
        </p:nvSpPr>
        <p:spPr>
          <a:xfrm>
            <a:off x="1435608" y="2362200"/>
            <a:ext cx="7498080" cy="3886200"/>
          </a:xfrm>
        </p:spPr>
        <p:txBody>
          <a:bodyPr/>
          <a:lstStyle/>
          <a:p>
            <a:r>
              <a:rPr lang="en-US" dirty="0" smtClean="0"/>
              <a:t>41 proposals considered – only 1 passed at Referendum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295400"/>
            <a:ext cx="7498080" cy="1143000"/>
          </a:xfrm>
        </p:spPr>
        <p:txBody>
          <a:bodyPr/>
          <a:lstStyle/>
          <a:p>
            <a:r>
              <a:rPr lang="en-US" dirty="0" smtClean="0"/>
              <a:t>2017 Constitutional Convention</a:t>
            </a:r>
            <a:endParaRPr lang="en-US" dirty="0"/>
          </a:p>
        </p:txBody>
      </p:sp>
      <p:sp>
        <p:nvSpPr>
          <p:cNvPr id="3" name="Content Placeholder 2"/>
          <p:cNvSpPr>
            <a:spLocks noGrp="1"/>
          </p:cNvSpPr>
          <p:nvPr>
            <p:ph idx="1"/>
          </p:nvPr>
        </p:nvSpPr>
        <p:spPr>
          <a:xfrm>
            <a:off x="1435608" y="2362200"/>
            <a:ext cx="7498080" cy="3886200"/>
          </a:xfrm>
        </p:spPr>
        <p:txBody>
          <a:bodyPr>
            <a:normAutofit/>
          </a:bodyPr>
          <a:lstStyle/>
          <a:p>
            <a:r>
              <a:rPr lang="en-US" dirty="0" smtClean="0"/>
              <a:t>So far - 21 proposals currently considered.</a:t>
            </a:r>
          </a:p>
          <a:p>
            <a:r>
              <a:rPr lang="en-US" dirty="0" smtClean="0"/>
              <a:t>Major Proposals are:</a:t>
            </a:r>
          </a:p>
          <a:p>
            <a:r>
              <a:rPr lang="en-US" dirty="0" smtClean="0"/>
              <a:t>Direct election of the President &amp; V. President.</a:t>
            </a:r>
          </a:p>
          <a:p>
            <a:r>
              <a:rPr lang="en-US" dirty="0" smtClean="0"/>
              <a:t>E</a:t>
            </a:r>
            <a:r>
              <a:rPr lang="en-US" dirty="0" smtClean="0"/>
              <a:t>limination of </a:t>
            </a:r>
            <a:r>
              <a:rPr lang="en-US" dirty="0" smtClean="0"/>
              <a:t>vote of no confidence </a:t>
            </a:r>
            <a:r>
              <a:rPr lang="en-US" dirty="0" smtClean="0"/>
              <a:t>replace with impeachment.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8080" cy="1143000"/>
          </a:xfrm>
        </p:spPr>
        <p:txBody>
          <a:bodyPr/>
          <a:lstStyle/>
          <a:p>
            <a:r>
              <a:rPr lang="en-US" dirty="0" smtClean="0"/>
              <a:t>Other Major proposals:</a:t>
            </a:r>
            <a:endParaRPr lang="en-US" dirty="0"/>
          </a:p>
        </p:txBody>
      </p:sp>
      <p:sp>
        <p:nvSpPr>
          <p:cNvPr id="3" name="Content Placeholder 2"/>
          <p:cNvSpPr>
            <a:spLocks noGrp="1"/>
          </p:cNvSpPr>
          <p:nvPr>
            <p:ph idx="1"/>
          </p:nvPr>
        </p:nvSpPr>
        <p:spPr>
          <a:xfrm>
            <a:off x="1435608" y="1600200"/>
            <a:ext cx="7498080" cy="4953000"/>
          </a:xfrm>
        </p:spPr>
        <p:txBody>
          <a:bodyPr>
            <a:normAutofit fontScale="77500" lnSpcReduction="20000"/>
          </a:bodyPr>
          <a:lstStyle/>
          <a:p>
            <a:r>
              <a:rPr lang="en-US" dirty="0" smtClean="0"/>
              <a:t>qualification for </a:t>
            </a:r>
            <a:r>
              <a:rPr lang="en-US" dirty="0" smtClean="0"/>
              <a:t>candidacy, </a:t>
            </a:r>
            <a:r>
              <a:rPr lang="en-US" dirty="0" smtClean="0"/>
              <a:t>must have land rights and have customary </a:t>
            </a:r>
            <a:r>
              <a:rPr lang="en-US" i="1" dirty="0" err="1" smtClean="0"/>
              <a:t>jowi</a:t>
            </a:r>
            <a:r>
              <a:rPr lang="en-US" i="1" dirty="0" smtClean="0"/>
              <a:t>,</a:t>
            </a:r>
            <a:r>
              <a:rPr lang="en-US" dirty="0" smtClean="0"/>
              <a:t>(have a father or mother of a Marshallese decent). </a:t>
            </a:r>
          </a:p>
          <a:p>
            <a:r>
              <a:rPr lang="en-US" dirty="0" smtClean="0"/>
              <a:t>Matters </a:t>
            </a:r>
            <a:r>
              <a:rPr lang="en-US" dirty="0" smtClean="0"/>
              <a:t>relating to traditional rights of land tenure including the prohibition on sale of land to non-</a:t>
            </a:r>
            <a:r>
              <a:rPr lang="en-US" dirty="0" err="1" smtClean="0"/>
              <a:t>marshallese</a:t>
            </a:r>
            <a:r>
              <a:rPr lang="en-US" dirty="0" smtClean="0"/>
              <a:t> citizens, and to provide traditional mechanisms in dealing with disputes relating to </a:t>
            </a:r>
            <a:r>
              <a:rPr lang="en-US" dirty="0" smtClean="0"/>
              <a:t>land.</a:t>
            </a:r>
          </a:p>
          <a:p>
            <a:r>
              <a:rPr lang="en-US" dirty="0" smtClean="0"/>
              <a:t>7 </a:t>
            </a:r>
            <a:r>
              <a:rPr lang="en-US" dirty="0" smtClean="0"/>
              <a:t>reserved seats from the existing 33 seats exclusive for women candidates: 2 from Majuro, 1 from Kwajalein, 1 from </a:t>
            </a:r>
            <a:r>
              <a:rPr lang="en-US" dirty="0" err="1" smtClean="0"/>
              <a:t>Ailinglaplap</a:t>
            </a:r>
            <a:r>
              <a:rPr lang="en-US" dirty="0" smtClean="0"/>
              <a:t>, 1 from Arno and 1 from </a:t>
            </a:r>
            <a:r>
              <a:rPr lang="en-US" dirty="0" err="1" smtClean="0"/>
              <a:t>Jaluit</a:t>
            </a:r>
            <a:r>
              <a:rPr lang="en-US" dirty="0" smtClean="0"/>
              <a:t>. </a:t>
            </a:r>
          </a:p>
          <a:p>
            <a:r>
              <a:rPr lang="en-US" dirty="0" smtClean="0"/>
              <a:t>Institute </a:t>
            </a:r>
            <a:r>
              <a:rPr lang="en-US" dirty="0" smtClean="0"/>
              <a:t>a special office (special prosecutor) to deal with matters relating to fraud, misuse of public funds, misconduct in office, abuse of office, bribery, corruption and other ethical conduct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a:t>
            </a:r>
            <a:endParaRPr lang="en-US" dirty="0"/>
          </a:p>
        </p:txBody>
      </p:sp>
      <p:sp>
        <p:nvSpPr>
          <p:cNvPr id="3" name="Content Placeholder 2"/>
          <p:cNvSpPr>
            <a:spLocks noGrp="1"/>
          </p:cNvSpPr>
          <p:nvPr>
            <p:ph idx="1"/>
          </p:nvPr>
        </p:nvSpPr>
        <p:spPr/>
        <p:txBody>
          <a:bodyPr/>
          <a:lstStyle/>
          <a:p>
            <a:r>
              <a:rPr lang="en-US" dirty="0" smtClean="0"/>
              <a:t>Very Lengthy Process – time consuming</a:t>
            </a:r>
          </a:p>
          <a:p>
            <a:r>
              <a:rPr lang="en-US" dirty="0" smtClean="0"/>
              <a:t>Very expensive Process – the last Convention was $1.8 million.</a:t>
            </a:r>
          </a:p>
          <a:p>
            <a:r>
              <a:rPr lang="en-US" dirty="0" smtClean="0"/>
              <a:t>Current convention estimated $3 million ($1.3 million already allocate d- $1.7 Supplemental Appropriation in January.)</a:t>
            </a:r>
          </a:p>
          <a:p>
            <a:r>
              <a:rPr lang="en-US" dirty="0" smtClean="0"/>
              <a:t>Deep Public consultation</a:t>
            </a:r>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title"/>
          </p:nvPr>
        </p:nvSpPr>
        <p:spPr>
          <a:xfrm>
            <a:off x="1295400" y="2286000"/>
            <a:ext cx="7498080" cy="1143000"/>
          </a:xfrm>
        </p:spPr>
        <p:txBody>
          <a:bodyPr>
            <a:normAutofit/>
          </a:bodyPr>
          <a:lstStyle/>
          <a:p>
            <a:pPr algn="ctr"/>
            <a:r>
              <a:rPr lang="en-US" sz="3200" dirty="0" smtClean="0"/>
              <a:t>“We The People Should Elect the President Not the Members of the Parliament”</a:t>
            </a:r>
            <a:endParaRPr lang="en-US" sz="3200" dirty="0"/>
          </a:p>
        </p:txBody>
      </p:sp>
      <p:sp>
        <p:nvSpPr>
          <p:cNvPr id="6" name="Subtitle 2"/>
          <p:cNvSpPr txBox="1">
            <a:spLocks/>
          </p:cNvSpPr>
          <p:nvPr/>
        </p:nvSpPr>
        <p:spPr>
          <a:xfrm>
            <a:off x="1447800" y="990600"/>
            <a:ext cx="7498080"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PROPOSAL ON DIRECT</a:t>
            </a:r>
            <a:r>
              <a:rPr kumimoji="0" lang="en-US" sz="32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ELECTION OF PRESIDENT</a:t>
            </a:r>
            <a:endParaRPr kumimoji="0" lang="en-US" sz="32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916362"/>
          </a:xfrm>
        </p:spPr>
        <p:txBody>
          <a:bodyPr/>
          <a:lstStyle/>
          <a:p>
            <a:pPr algn="ctr"/>
            <a:r>
              <a:rPr lang="en-US" dirty="0" smtClean="0"/>
              <a:t/>
            </a:r>
            <a:br>
              <a:rPr lang="en-US" dirty="0" smtClean="0"/>
            </a:br>
            <a:r>
              <a:rPr lang="en-US" dirty="0" smtClean="0"/>
              <a:t>Why would People wants to elect the President?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of No Confidence</a:t>
            </a:r>
            <a:endParaRPr lang="en-US" dirty="0"/>
          </a:p>
        </p:txBody>
      </p:sp>
      <p:sp>
        <p:nvSpPr>
          <p:cNvPr id="3" name="Content Placeholder 2"/>
          <p:cNvSpPr>
            <a:spLocks noGrp="1"/>
          </p:cNvSpPr>
          <p:nvPr>
            <p:ph idx="1"/>
          </p:nvPr>
        </p:nvSpPr>
        <p:spPr/>
        <p:txBody>
          <a:bodyPr/>
          <a:lstStyle/>
          <a:p>
            <a:r>
              <a:rPr lang="en-US" dirty="0" smtClean="0"/>
              <a:t>8 total Motions of No Confidence – with 2 successful</a:t>
            </a:r>
          </a:p>
          <a:p>
            <a:r>
              <a:rPr lang="en-US" dirty="0" smtClean="0"/>
              <a:t>The latest successful in early 2016 (Ousted President16 days in Office)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8080" cy="1143000"/>
          </a:xfrm>
        </p:spPr>
        <p:txBody>
          <a:bodyPr>
            <a:normAutofit fontScale="90000"/>
          </a:bodyPr>
          <a:lstStyle/>
          <a:p>
            <a:r>
              <a:rPr lang="en-US" dirty="0" smtClean="0"/>
              <a:t>CONSTITUTIONAL MANDATE FOR PERIODIC REVIEW</a:t>
            </a:r>
            <a:endParaRPr lang="en-US" dirty="0"/>
          </a:p>
        </p:txBody>
      </p:sp>
      <p:sp>
        <p:nvSpPr>
          <p:cNvPr id="3" name="Content Placeholder 2"/>
          <p:cNvSpPr>
            <a:spLocks noGrp="1"/>
          </p:cNvSpPr>
          <p:nvPr>
            <p:ph idx="1"/>
          </p:nvPr>
        </p:nvSpPr>
        <p:spPr>
          <a:xfrm>
            <a:off x="1447800" y="1752600"/>
            <a:ext cx="7498080" cy="4800600"/>
          </a:xfrm>
        </p:spPr>
        <p:txBody>
          <a:bodyPr/>
          <a:lstStyle/>
          <a:p>
            <a:r>
              <a:rPr lang="en-US" dirty="0" smtClean="0"/>
              <a:t>Const. Provides for Periodic Review Every 10 Years.</a:t>
            </a:r>
          </a:p>
          <a:p>
            <a:r>
              <a:rPr lang="en-US" dirty="0" smtClean="0"/>
              <a:t>Parliament (“</a:t>
            </a:r>
            <a:r>
              <a:rPr lang="en-US" dirty="0" err="1" smtClean="0"/>
              <a:t>Nitijela</a:t>
            </a:r>
            <a:r>
              <a:rPr lang="en-US" dirty="0" smtClean="0"/>
              <a:t>”) – Duty to Report </a:t>
            </a:r>
            <a:r>
              <a:rPr lang="en-US" u="sng" dirty="0" smtClean="0"/>
              <a:t>at least once</a:t>
            </a:r>
            <a:r>
              <a:rPr lang="en-US" dirty="0" smtClean="0"/>
              <a:t> every 10 years – whether to amend Constitution or not. (Art. XII, s.6)</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3600"/>
            <a:ext cx="7498080" cy="2362200"/>
          </a:xfrm>
        </p:spPr>
        <p:txBody>
          <a:bodyPr>
            <a:normAutofit fontScale="90000"/>
          </a:bodyPr>
          <a:lstStyle/>
          <a:p>
            <a:pPr algn="just"/>
            <a:r>
              <a:rPr lang="en-US" dirty="0" smtClean="0"/>
              <a:t>What </a:t>
            </a:r>
            <a:r>
              <a:rPr lang="en-US" dirty="0" smtClean="0"/>
              <a:t>method of electing the President would best serves the people of the Republic of the Marshall Islands?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Constitutional Provision</a:t>
            </a:r>
            <a:endParaRPr lang="en-US" dirty="0"/>
          </a:p>
        </p:txBody>
      </p:sp>
      <p:sp>
        <p:nvSpPr>
          <p:cNvPr id="3" name="Content Placeholder 2"/>
          <p:cNvSpPr>
            <a:spLocks noGrp="1"/>
          </p:cNvSpPr>
          <p:nvPr>
            <p:ph idx="1"/>
          </p:nvPr>
        </p:nvSpPr>
        <p:spPr>
          <a:xfrm>
            <a:off x="1435608" y="1447800"/>
            <a:ext cx="7498080" cy="5029200"/>
          </a:xfrm>
        </p:spPr>
        <p:txBody>
          <a:bodyPr>
            <a:normAutofit fontScale="85000" lnSpcReduction="10000"/>
          </a:bodyPr>
          <a:lstStyle/>
          <a:p>
            <a:r>
              <a:rPr lang="en-US" dirty="0" smtClean="0"/>
              <a:t>President is elected 1st </a:t>
            </a:r>
            <a:r>
              <a:rPr lang="en-US" dirty="0" smtClean="0"/>
              <a:t>Monday of January after the election year, preceding the election of the Speaker and the Vice- Speaker</a:t>
            </a:r>
            <a:r>
              <a:rPr lang="en-US" dirty="0" smtClean="0"/>
              <a:t>.</a:t>
            </a:r>
          </a:p>
          <a:p>
            <a:r>
              <a:rPr lang="en-US" dirty="0" smtClean="0"/>
              <a:t>Once elected – he nominates his Cabinet (not less than 6 not more than 10) – appointed by Speaker.</a:t>
            </a:r>
          </a:p>
          <a:p>
            <a:r>
              <a:rPr lang="en-US" dirty="0" smtClean="0"/>
              <a:t>The President </a:t>
            </a:r>
            <a:r>
              <a:rPr lang="en-US" dirty="0" smtClean="0"/>
              <a:t>and </a:t>
            </a:r>
            <a:r>
              <a:rPr lang="en-US" dirty="0" smtClean="0"/>
              <a:t>Ministers are answerable to the </a:t>
            </a:r>
            <a:r>
              <a:rPr lang="en-US" i="1" dirty="0" err="1" smtClean="0"/>
              <a:t>Nitijela</a:t>
            </a:r>
            <a:r>
              <a:rPr lang="en-US" dirty="0" smtClean="0"/>
              <a:t> -</a:t>
            </a:r>
            <a:r>
              <a:rPr lang="en-US" dirty="0" smtClean="0"/>
              <a:t> </a:t>
            </a:r>
            <a:r>
              <a:rPr lang="en-US" dirty="0" smtClean="0"/>
              <a:t>may be dismissed </a:t>
            </a:r>
            <a:r>
              <a:rPr lang="en-US" dirty="0" smtClean="0"/>
              <a:t>by vote </a:t>
            </a:r>
            <a:r>
              <a:rPr lang="en-US" dirty="0" smtClean="0"/>
              <a:t>of no confidence by the </a:t>
            </a:r>
            <a:r>
              <a:rPr lang="en-US" dirty="0" err="1" smtClean="0"/>
              <a:t>Nitijela</a:t>
            </a:r>
            <a:r>
              <a:rPr lang="en-US" dirty="0" smtClean="0"/>
              <a:t> (17/33)</a:t>
            </a:r>
          </a:p>
          <a:p>
            <a:r>
              <a:rPr lang="en-US" dirty="0" smtClean="0"/>
              <a:t>Grace period of 90 days after the first motion</a:t>
            </a:r>
            <a:r>
              <a:rPr lang="en-US" dirty="0" smtClean="0"/>
              <a:t>.</a:t>
            </a:r>
          </a:p>
          <a:p>
            <a:r>
              <a:rPr lang="en-US" dirty="0" smtClean="0"/>
              <a:t>President Dissolve the Parliament with 2 successive Motion of No Confidence</a:t>
            </a:r>
            <a:r>
              <a:rPr lang="en-US" dirty="0" smtClean="0"/>
              <a:t>.</a:t>
            </a:r>
          </a:p>
          <a:p>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BI-CAMERAL SYSTEM</a:t>
            </a:r>
            <a:endParaRPr lang="en-US" dirty="0"/>
          </a:p>
        </p:txBody>
      </p:sp>
      <p:sp>
        <p:nvSpPr>
          <p:cNvPr id="3" name="Content Placeholder 2"/>
          <p:cNvSpPr>
            <a:spLocks noGrp="1"/>
          </p:cNvSpPr>
          <p:nvPr>
            <p:ph idx="1"/>
          </p:nvPr>
        </p:nvSpPr>
        <p:spPr>
          <a:xfrm>
            <a:off x="1435608" y="1447800"/>
            <a:ext cx="7708392" cy="4800600"/>
          </a:xfrm>
        </p:spPr>
        <p:txBody>
          <a:bodyPr/>
          <a:lstStyle/>
          <a:p>
            <a:r>
              <a:rPr lang="en-US" dirty="0" smtClean="0"/>
              <a:t>The President – Head of State – removed by Impeachment.</a:t>
            </a:r>
          </a:p>
          <a:p>
            <a:r>
              <a:rPr lang="en-US" dirty="0" smtClean="0"/>
              <a:t>Bicameral (Clear separation of powers) but </a:t>
            </a:r>
            <a:r>
              <a:rPr lang="en-US" dirty="0" smtClean="0"/>
              <a:t>considered expensive </a:t>
            </a:r>
            <a:r>
              <a:rPr lang="en-US" dirty="0" smtClean="0"/>
              <a:t>and cumbersome.</a:t>
            </a:r>
          </a:p>
          <a:p>
            <a:r>
              <a:rPr lang="en-US" dirty="0" err="1" smtClean="0"/>
              <a:t>E.g.,Palau</a:t>
            </a:r>
            <a:r>
              <a:rPr lang="en-US" dirty="0" smtClean="0"/>
              <a:t> </a:t>
            </a:r>
            <a:r>
              <a:rPr lang="en-US" dirty="0" smtClean="0"/>
              <a:t>and FSM - has Congress and the state governments</a:t>
            </a:r>
            <a:r>
              <a:rPr lang="en-US" dirty="0" smtClean="0"/>
              <a:t>.</a:t>
            </a:r>
          </a:p>
          <a:p>
            <a:r>
              <a:rPr lang="en-US" dirty="0" smtClean="0"/>
              <a:t>Palau – President and Vice President elected by popular vote – remove by impeachment</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UNI-CAMERAL</a:t>
            </a:r>
            <a:endParaRPr lang="en-US" dirty="0"/>
          </a:p>
        </p:txBody>
      </p:sp>
      <p:sp>
        <p:nvSpPr>
          <p:cNvPr id="3" name="Content Placeholder 2"/>
          <p:cNvSpPr>
            <a:spLocks noGrp="1"/>
          </p:cNvSpPr>
          <p:nvPr>
            <p:ph idx="1"/>
          </p:nvPr>
        </p:nvSpPr>
        <p:spPr>
          <a:xfrm>
            <a:off x="1435608" y="1447800"/>
            <a:ext cx="7498080" cy="5105400"/>
          </a:xfrm>
        </p:spPr>
        <p:txBody>
          <a:bodyPr>
            <a:normAutofit fontScale="92500" lnSpcReduction="10000"/>
          </a:bodyPr>
          <a:lstStyle/>
          <a:p>
            <a:r>
              <a:rPr lang="en-US" dirty="0" smtClean="0"/>
              <a:t>Less </a:t>
            </a:r>
            <a:r>
              <a:rPr lang="en-US" dirty="0" smtClean="0"/>
              <a:t>separated, </a:t>
            </a:r>
            <a:r>
              <a:rPr lang="en-US" dirty="0" smtClean="0"/>
              <a:t>BUT enables </a:t>
            </a:r>
            <a:r>
              <a:rPr lang="en-US" dirty="0" smtClean="0"/>
              <a:t>the executive to clearly responsible to the legislature, and accords the </a:t>
            </a:r>
            <a:r>
              <a:rPr lang="en-US" dirty="0" smtClean="0"/>
              <a:t>executive </a:t>
            </a:r>
            <a:r>
              <a:rPr lang="en-US" dirty="0" smtClean="0"/>
              <a:t>successive passage of legislative agenda</a:t>
            </a:r>
            <a:r>
              <a:rPr lang="en-US" dirty="0" smtClean="0"/>
              <a:t>.</a:t>
            </a:r>
          </a:p>
          <a:p>
            <a:r>
              <a:rPr lang="en-US" dirty="0" smtClean="0"/>
              <a:t>Kiribati system </a:t>
            </a:r>
            <a:r>
              <a:rPr lang="en-US" dirty="0" smtClean="0"/>
              <a:t>– has a </a:t>
            </a:r>
            <a:r>
              <a:rPr lang="en-US" dirty="0" smtClean="0"/>
              <a:t>hybrid presidential executive </a:t>
            </a:r>
            <a:r>
              <a:rPr lang="en-US" dirty="0" smtClean="0"/>
              <a:t>system – unicameral.</a:t>
            </a:r>
          </a:p>
          <a:p>
            <a:r>
              <a:rPr lang="en-US" dirty="0" smtClean="0"/>
              <a:t>President is Head of State and Executive.</a:t>
            </a:r>
          </a:p>
          <a:p>
            <a:r>
              <a:rPr lang="en-US" dirty="0" smtClean="0"/>
              <a:t>Elected by the people, remove by the Legislative Assembly (</a:t>
            </a:r>
            <a:r>
              <a:rPr lang="en-US" dirty="0" err="1" smtClean="0"/>
              <a:t>Maneaba</a:t>
            </a:r>
            <a:r>
              <a:rPr lang="en-US" dirty="0" smtClean="0"/>
              <a:t>). </a:t>
            </a:r>
            <a:r>
              <a:rPr lang="en-US" dirty="0" smtClean="0"/>
              <a:t> </a:t>
            </a:r>
            <a:endParaRPr lang="en-US" dirty="0" smtClean="0"/>
          </a:p>
          <a:p>
            <a:r>
              <a:rPr lang="en-US" dirty="0" smtClean="0"/>
              <a:t>Successful Motion results in Dissolution of Parliament. 3 successful motions since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way forward for the Marshall Islands?</a:t>
            </a:r>
            <a:endParaRPr lang="en-US" dirty="0"/>
          </a:p>
        </p:txBody>
      </p:sp>
      <p:sp>
        <p:nvSpPr>
          <p:cNvPr id="3" name="Content Placeholder 2"/>
          <p:cNvSpPr>
            <a:spLocks noGrp="1"/>
          </p:cNvSpPr>
          <p:nvPr>
            <p:ph idx="1"/>
          </p:nvPr>
        </p:nvSpPr>
        <p:spPr/>
        <p:txBody>
          <a:bodyPr/>
          <a:lstStyle/>
          <a:p>
            <a:r>
              <a:rPr lang="en-US" dirty="0" smtClean="0"/>
              <a:t>Election of President by the People</a:t>
            </a:r>
          </a:p>
          <a:p>
            <a:r>
              <a:rPr lang="en-US" dirty="0" smtClean="0"/>
              <a:t>Remove the Motion of No Confidence replace with Impeachment – through the Courts.</a:t>
            </a:r>
          </a:p>
          <a:p>
            <a:r>
              <a:rPr lang="en-US" dirty="0" smtClean="0"/>
              <a:t>Removal of the President.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0"/>
            <a:ext cx="7620000" cy="1143000"/>
          </a:xfrm>
        </p:spPr>
        <p:txBody>
          <a:bodyPr>
            <a:normAutofit fontScale="90000"/>
          </a:bodyPr>
          <a:lstStyle/>
          <a:p>
            <a:r>
              <a:rPr lang="en-US" dirty="0" smtClean="0"/>
              <a:t>“A </a:t>
            </a:r>
            <a:r>
              <a:rPr lang="en-US" dirty="0" smtClean="0"/>
              <a:t>Constitution cannot take root in the hearts and minds of the people who live under it unless they are kept </a:t>
            </a:r>
            <a:r>
              <a:rPr lang="en-US" dirty="0" smtClean="0"/>
              <a:t>fully </a:t>
            </a:r>
            <a:r>
              <a:rPr lang="en-US" dirty="0" smtClean="0"/>
              <a:t>informed about the process of making it, and take part in the process as much as possible.”</a:t>
            </a:r>
            <a:endParaRPr lang="en-US" dirty="0"/>
          </a:p>
        </p:txBody>
      </p:sp>
      <p:sp>
        <p:nvSpPr>
          <p:cNvPr id="3" name="Content Placeholder 2"/>
          <p:cNvSpPr>
            <a:spLocks noGrp="1"/>
          </p:cNvSpPr>
          <p:nvPr>
            <p:ph idx="1"/>
          </p:nvPr>
        </p:nvSpPr>
        <p:spPr>
          <a:xfrm>
            <a:off x="1435608" y="5334000"/>
            <a:ext cx="7498080" cy="914400"/>
          </a:xfrm>
        </p:spPr>
        <p:txBody>
          <a:bodyPr/>
          <a:lstStyle/>
          <a:p>
            <a:r>
              <a:rPr lang="en-US" dirty="0" smtClean="0"/>
              <a:t>Alison Quentin-Baxter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7498080" cy="1143000"/>
          </a:xfrm>
        </p:spPr>
        <p:txBody>
          <a:bodyPr>
            <a:normAutofit fontScale="90000"/>
          </a:bodyPr>
          <a:lstStyle/>
          <a:p>
            <a:pPr algn="ctr"/>
            <a:r>
              <a:rPr lang="en-US" dirty="0" smtClean="0"/>
              <a:t>2 Main Constitutional Amendment Processes</a:t>
            </a:r>
            <a:endParaRPr lang="en-US" dirty="0"/>
          </a:p>
        </p:txBody>
      </p:sp>
      <p:sp>
        <p:nvSpPr>
          <p:cNvPr id="3" name="Content Placeholder 2"/>
          <p:cNvSpPr>
            <a:spLocks noGrp="1"/>
          </p:cNvSpPr>
          <p:nvPr>
            <p:ph idx="1"/>
          </p:nvPr>
        </p:nvSpPr>
        <p:spPr>
          <a:xfrm>
            <a:off x="1219200" y="2057400"/>
            <a:ext cx="7498080" cy="4800600"/>
          </a:xfrm>
        </p:spPr>
        <p:txBody>
          <a:bodyPr/>
          <a:lstStyle/>
          <a:p>
            <a:pPr marL="596646" indent="-514350">
              <a:buFont typeface="+mj-lt"/>
              <a:buAutoNum type="arabicPeriod"/>
            </a:pPr>
            <a:r>
              <a:rPr lang="en-US" dirty="0" smtClean="0"/>
              <a:t>Parliament – Referendum.</a:t>
            </a:r>
          </a:p>
          <a:p>
            <a:pPr marL="596646" indent="-514350">
              <a:buFont typeface="+mj-lt"/>
              <a:buAutoNum type="arabicPeriod"/>
            </a:pPr>
            <a:endParaRPr lang="en-US" dirty="0" smtClean="0"/>
          </a:p>
          <a:p>
            <a:pPr marL="596646" indent="-514350">
              <a:buFont typeface="+mj-lt"/>
              <a:buAutoNum type="arabicPeriod"/>
            </a:pPr>
            <a:r>
              <a:rPr lang="en-US" dirty="0" smtClean="0"/>
              <a:t>Parliament – Constitutional Convention - Referendum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process depends on the type of Amendments</a:t>
            </a:r>
            <a:endParaRPr lang="en-US" dirty="0"/>
          </a:p>
        </p:txBody>
      </p:sp>
      <p:sp>
        <p:nvSpPr>
          <p:cNvPr id="3" name="Content Placeholder 2"/>
          <p:cNvSpPr>
            <a:spLocks noGrp="1"/>
          </p:cNvSpPr>
          <p:nvPr>
            <p:ph idx="1"/>
          </p:nvPr>
        </p:nvSpPr>
        <p:spPr/>
        <p:txBody>
          <a:bodyPr>
            <a:normAutofit/>
          </a:bodyPr>
          <a:lstStyle/>
          <a:p>
            <a:pPr>
              <a:buNone/>
            </a:pPr>
            <a:r>
              <a:rPr lang="en-US" dirty="0" smtClean="0"/>
              <a:t>Art. XII s.2</a:t>
            </a:r>
          </a:p>
          <a:p>
            <a:r>
              <a:rPr lang="en-US" dirty="0" smtClean="0"/>
              <a:t>Apportionment of Constituency (Districts)</a:t>
            </a:r>
          </a:p>
          <a:p>
            <a:r>
              <a:rPr lang="en-US" dirty="0" smtClean="0"/>
              <a:t>Abolishing </a:t>
            </a:r>
            <a:r>
              <a:rPr lang="en-US" dirty="0" smtClean="0"/>
              <a:t>or altering </a:t>
            </a:r>
            <a:r>
              <a:rPr lang="en-US" dirty="0" smtClean="0"/>
              <a:t>of any institution </a:t>
            </a:r>
            <a:r>
              <a:rPr lang="en-US" dirty="0" smtClean="0"/>
              <a:t>or office of </a:t>
            </a:r>
            <a:r>
              <a:rPr lang="en-US" dirty="0" smtClean="0"/>
              <a:t>government must be by Parliament – Constitutional Convention – Referendum.</a:t>
            </a:r>
          </a:p>
          <a:p>
            <a:r>
              <a:rPr lang="en-US" dirty="0" smtClean="0"/>
              <a:t>Any other (minor) amendments is by Parliament – Referendum.</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715000"/>
            <a:ext cx="7498080" cy="1143000"/>
          </a:xfrm>
        </p:spPr>
        <p:txBody>
          <a:bodyPr>
            <a:noAutofit/>
          </a:bodyPr>
          <a:lstStyle/>
          <a:p>
            <a:r>
              <a:rPr lang="en-US" sz="2800" dirty="0" smtClean="0"/>
              <a:t>60 days (Grace period) between the 1</a:t>
            </a:r>
            <a:r>
              <a:rPr lang="en-US" sz="2800" baseline="30000" dirty="0" smtClean="0"/>
              <a:t>st</a:t>
            </a:r>
            <a:r>
              <a:rPr lang="en-US" sz="2800" dirty="0" smtClean="0"/>
              <a:t> and 2</a:t>
            </a:r>
            <a:r>
              <a:rPr lang="en-US" sz="2800" baseline="30000" dirty="0" smtClean="0"/>
              <a:t>nd</a:t>
            </a:r>
            <a:r>
              <a:rPr lang="en-US" sz="2800" dirty="0" smtClean="0"/>
              <a:t> Reading.</a:t>
            </a:r>
            <a:endParaRPr lang="en-US" sz="2800" dirty="0"/>
          </a:p>
        </p:txBody>
      </p:sp>
      <p:graphicFrame>
        <p:nvGraphicFramePr>
          <p:cNvPr id="4" name="Content Placeholder 3"/>
          <p:cNvGraphicFramePr>
            <a:graphicFrameLocks noGrp="1"/>
          </p:cNvGraphicFramePr>
          <p:nvPr>
            <p:ph idx="1"/>
          </p:nvPr>
        </p:nvGraphicFramePr>
        <p:xfrm>
          <a:off x="990600" y="0"/>
          <a:ext cx="8382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990600" y="0"/>
            <a:ext cx="7498080" cy="1143000"/>
          </a:xfrm>
          <a:prstGeom prst="rect">
            <a:avLst/>
          </a:prstGeom>
        </p:spPr>
        <p:txBody>
          <a:bodyPr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1.</a:t>
            </a:r>
            <a:r>
              <a:rPr kumimoji="0" lang="en-US" sz="28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NITIJELA - REFERENDUM</a:t>
            </a:r>
            <a:endParaRPr kumimoji="0" lang="en-US"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10200"/>
            <a:ext cx="7498080" cy="1143000"/>
          </a:xfrm>
        </p:spPr>
        <p:txBody>
          <a:bodyPr>
            <a:noAutofit/>
          </a:bodyPr>
          <a:lstStyle/>
          <a:p>
            <a:r>
              <a:rPr lang="en-US" sz="2800" dirty="0" smtClean="0"/>
              <a:t>Constitutional Convention not to consider any other Amendments than those referred by </a:t>
            </a:r>
            <a:r>
              <a:rPr lang="en-US" sz="2800" dirty="0" err="1" smtClean="0"/>
              <a:t>Nitijela</a:t>
            </a:r>
            <a:endParaRPr lang="en-US" sz="2800" dirty="0"/>
          </a:p>
        </p:txBody>
      </p:sp>
      <p:graphicFrame>
        <p:nvGraphicFramePr>
          <p:cNvPr id="4" name="Content Placeholder 3"/>
          <p:cNvGraphicFramePr>
            <a:graphicFrameLocks noGrp="1"/>
          </p:cNvGraphicFramePr>
          <p:nvPr>
            <p:ph idx="1"/>
          </p:nvPr>
        </p:nvGraphicFramePr>
        <p:xfrm>
          <a:off x="990600" y="0"/>
          <a:ext cx="9067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990600" y="0"/>
            <a:ext cx="7498080" cy="1143000"/>
          </a:xfrm>
          <a:prstGeom prst="rect">
            <a:avLst/>
          </a:prstGeom>
        </p:spPr>
        <p:txBody>
          <a:bodyPr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II</a:t>
            </a:r>
            <a:r>
              <a:rPr kumimoji="0" lang="en-US"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t>
            </a:r>
            <a:r>
              <a:rPr kumimoji="0" lang="en-US" sz="28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NITIJELA – CONSTITUTIONAL CONVENTION - REFERENDUM</a:t>
            </a:r>
            <a:endParaRPr kumimoji="0" lang="en-US"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410200"/>
            <a:ext cx="7498080" cy="1143000"/>
          </a:xfrm>
        </p:spPr>
        <p:txBody>
          <a:bodyPr>
            <a:noAutofit/>
          </a:bodyPr>
          <a:lstStyle/>
          <a:p>
            <a:r>
              <a:rPr lang="en-US" sz="2800" dirty="0" smtClean="0"/>
              <a:t>Regardless of the type of Amendment – Must be voted by Referendum</a:t>
            </a:r>
            <a:endParaRPr lang="en-US" sz="2800" dirty="0"/>
          </a:p>
        </p:txBody>
      </p:sp>
      <p:graphicFrame>
        <p:nvGraphicFramePr>
          <p:cNvPr id="4" name="Content Placeholder 3"/>
          <p:cNvGraphicFramePr>
            <a:graphicFrameLocks noGrp="1"/>
          </p:cNvGraphicFramePr>
          <p:nvPr>
            <p:ph idx="1"/>
          </p:nvPr>
        </p:nvGraphicFramePr>
        <p:xfrm>
          <a:off x="990600" y="0"/>
          <a:ext cx="94488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990600" y="0"/>
            <a:ext cx="7498080" cy="1143000"/>
          </a:xfrm>
          <a:prstGeom prst="rect">
            <a:avLst/>
          </a:prstGeom>
        </p:spPr>
        <p:txBody>
          <a:bodyPr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PETITION BY 2/3 OF QUALIFIED VOTERS</a:t>
            </a:r>
            <a:endParaRPr kumimoji="0" lang="en-US"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CONSTITUTION MAKING AND AMENDMENTS </a:t>
            </a:r>
            <a:r>
              <a:rPr lang="en-US" dirty="0" smtClean="0"/>
              <a:t> - Background</a:t>
            </a:r>
            <a:endParaRPr lang="en-US" dirty="0"/>
          </a:p>
        </p:txBody>
      </p:sp>
      <p:sp>
        <p:nvSpPr>
          <p:cNvPr id="3" name="Content Placeholder 2"/>
          <p:cNvSpPr>
            <a:spLocks noGrp="1"/>
          </p:cNvSpPr>
          <p:nvPr>
            <p:ph idx="1"/>
          </p:nvPr>
        </p:nvSpPr>
        <p:spPr/>
        <p:txBody>
          <a:bodyPr>
            <a:normAutofit/>
          </a:bodyPr>
          <a:lstStyle/>
          <a:p>
            <a:r>
              <a:rPr lang="en-US" dirty="0" smtClean="0"/>
              <a:t>The Marshall </a:t>
            </a:r>
            <a:r>
              <a:rPr lang="en-US" dirty="0" smtClean="0"/>
              <a:t>Islands</a:t>
            </a:r>
            <a:r>
              <a:rPr lang="en-US" dirty="0" smtClean="0"/>
              <a:t> </a:t>
            </a:r>
            <a:r>
              <a:rPr lang="en-US" dirty="0" smtClean="0"/>
              <a:t>&amp; </a:t>
            </a:r>
            <a:r>
              <a:rPr lang="en-US" dirty="0" smtClean="0"/>
              <a:t>other Micronesian </a:t>
            </a:r>
            <a:r>
              <a:rPr lang="en-US" dirty="0" smtClean="0"/>
              <a:t>Islands </a:t>
            </a:r>
            <a:r>
              <a:rPr lang="en-US" dirty="0" smtClean="0"/>
              <a:t>under the Trusteeship of the United </a:t>
            </a:r>
            <a:r>
              <a:rPr lang="en-US" dirty="0" smtClean="0"/>
              <a:t>States 1947</a:t>
            </a:r>
          </a:p>
          <a:p>
            <a:r>
              <a:rPr lang="en-US" dirty="0" smtClean="0"/>
              <a:t>1978, the Constitutional Convention  </a:t>
            </a:r>
            <a:r>
              <a:rPr lang="en-US" dirty="0" smtClean="0"/>
              <a:t>- </a:t>
            </a:r>
            <a:r>
              <a:rPr lang="en-US" dirty="0" smtClean="0"/>
              <a:t>constitutional </a:t>
            </a:r>
            <a:r>
              <a:rPr lang="en-US" dirty="0" smtClean="0"/>
              <a:t>referendum in 1979 -  Marshall Islands Constitution </a:t>
            </a:r>
          </a:p>
          <a:p>
            <a:r>
              <a:rPr lang="en-US" dirty="0" smtClean="0"/>
              <a:t>1</a:t>
            </a:r>
            <a:r>
              <a:rPr lang="en-US" baseline="30000" dirty="0" smtClean="0"/>
              <a:t>st</a:t>
            </a:r>
            <a:r>
              <a:rPr lang="en-US" dirty="0" smtClean="0"/>
              <a:t> CONSTITUTIONAL CONVENTION – Establishes a Unicameral Parliamentary System for the Marshall Islands.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TotalTime>
  <Words>952</Words>
  <Application>Microsoft Office PowerPoint</Application>
  <PresentationFormat>On-screen Show (4:3)</PresentationFormat>
  <Paragraphs>102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MARSHALL ISLANDS CONSTITUTIONAL REFORM PROCESS</vt:lpstr>
      <vt:lpstr>CONSTITUTIONAL MANDATE FOR PERIODIC REVIEW</vt:lpstr>
      <vt:lpstr>“A Constitution cannot take root in the hearts and minds of the people who live under it unless they are kept fully informed about the process of making it, and take part in the process as much as possible.”</vt:lpstr>
      <vt:lpstr>2 Main Constitutional Amendment Processes</vt:lpstr>
      <vt:lpstr>The process depends on the type of Amendments</vt:lpstr>
      <vt:lpstr>60 days (Grace period) between the 1st and 2nd Reading.</vt:lpstr>
      <vt:lpstr>Constitutional Convention not to consider any other Amendments than those referred by Nitijela</vt:lpstr>
      <vt:lpstr>Regardless of the type of Amendment – Must be voted by Referendum</vt:lpstr>
      <vt:lpstr>CONSTITUTION MAKING AND AMENDMENTS  - Background</vt:lpstr>
      <vt:lpstr>Slide 10</vt:lpstr>
      <vt:lpstr>Slide 11</vt:lpstr>
      <vt:lpstr>1990 Constitutional Convention</vt:lpstr>
      <vt:lpstr>1995 Constitutional Convention</vt:lpstr>
      <vt:lpstr>2017 Constitutional Convention</vt:lpstr>
      <vt:lpstr>Other Major proposals:</vt:lpstr>
      <vt:lpstr>Concerns</vt:lpstr>
      <vt:lpstr>“We The People Should Elect the President Not the Members of the Parliament”</vt:lpstr>
      <vt:lpstr> Why would People wants to elect the President?</vt:lpstr>
      <vt:lpstr>Motion of No Confidence</vt:lpstr>
      <vt:lpstr>What method of electing the President would best serves the people of the Republic of the Marshall Islands?</vt:lpstr>
      <vt:lpstr>Current Constitutional Provision</vt:lpstr>
      <vt:lpstr>BI-CAMERAL SYSTEM</vt:lpstr>
      <vt:lpstr>UNI-CAMERAL</vt:lpstr>
      <vt:lpstr>What is the way forward for the Marshall Islands?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MARSHALL ISLANDS CONSTITUTIONAL REFORM PROCESS</dc:title>
  <dc:creator>Legislative Counsel</dc:creator>
  <cp:lastModifiedBy>Legislative Counsel</cp:lastModifiedBy>
  <cp:revision>19</cp:revision>
  <dcterms:created xsi:type="dcterms:W3CDTF">2016-11-23T09:28:12Z</dcterms:created>
  <dcterms:modified xsi:type="dcterms:W3CDTF">2016-11-23T12:16:47Z</dcterms:modified>
</cp:coreProperties>
</file>