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BCF60-ABD4-4915-B0DF-14819030736F}" type="datetimeFigureOut">
              <a:rPr lang="en-US" smtClean="0"/>
              <a:pPr/>
              <a:t>11/25/2016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4E7D4-6F3D-4571-93CD-FFC8B50303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BCF60-ABD4-4915-B0DF-14819030736F}" type="datetimeFigureOut">
              <a:rPr lang="en-US" smtClean="0"/>
              <a:pPr/>
              <a:t>11/25/2016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4E7D4-6F3D-4571-93CD-FFC8B50303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BCF60-ABD4-4915-B0DF-14819030736F}" type="datetimeFigureOut">
              <a:rPr lang="en-US" smtClean="0"/>
              <a:pPr/>
              <a:t>11/25/2016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4E7D4-6F3D-4571-93CD-FFC8B50303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BCF60-ABD4-4915-B0DF-14819030736F}" type="datetimeFigureOut">
              <a:rPr lang="en-US" smtClean="0"/>
              <a:pPr/>
              <a:t>11/25/2016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4E7D4-6F3D-4571-93CD-FFC8B50303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BCF60-ABD4-4915-B0DF-14819030736F}" type="datetimeFigureOut">
              <a:rPr lang="en-US" smtClean="0"/>
              <a:pPr/>
              <a:t>11/25/2016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4E7D4-6F3D-4571-93CD-FFC8B50303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BCF60-ABD4-4915-B0DF-14819030736F}" type="datetimeFigureOut">
              <a:rPr lang="en-US" smtClean="0"/>
              <a:pPr/>
              <a:t>11/25/2016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4E7D4-6F3D-4571-93CD-FFC8B50303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BCF60-ABD4-4915-B0DF-14819030736F}" type="datetimeFigureOut">
              <a:rPr lang="en-US" smtClean="0"/>
              <a:pPr/>
              <a:t>11/25/2016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4E7D4-6F3D-4571-93CD-FFC8B50303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BCF60-ABD4-4915-B0DF-14819030736F}" type="datetimeFigureOut">
              <a:rPr lang="en-US" smtClean="0"/>
              <a:pPr/>
              <a:t>11/25/2016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4E7D4-6F3D-4571-93CD-FFC8B50303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BCF60-ABD4-4915-B0DF-14819030736F}" type="datetimeFigureOut">
              <a:rPr lang="en-US" smtClean="0"/>
              <a:pPr/>
              <a:t>11/25/2016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4E7D4-6F3D-4571-93CD-FFC8B50303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BCF60-ABD4-4915-B0DF-14819030736F}" type="datetimeFigureOut">
              <a:rPr lang="en-US" smtClean="0"/>
              <a:pPr/>
              <a:t>11/25/2016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4E7D4-6F3D-4571-93CD-FFC8B50303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BCF60-ABD4-4915-B0DF-14819030736F}" type="datetimeFigureOut">
              <a:rPr lang="en-US" smtClean="0"/>
              <a:pPr/>
              <a:t>11/25/2016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A94E7D4-6F3D-4571-93CD-FFC8B50303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7EBCF60-ABD4-4915-B0DF-14819030736F}" type="datetimeFigureOut">
              <a:rPr lang="en-US" smtClean="0"/>
              <a:pPr/>
              <a:t>11/25/2016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94E7D4-6F3D-4571-93CD-FFC8B503032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447800"/>
            <a:ext cx="7851648" cy="3276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Pacific Constitutions Research Network Conference 23 – 25 November 2016 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The legislature encroaching into the executive function, a challenge to the operation of separation of powers doctrine in Solomon Islands 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800600"/>
            <a:ext cx="7854696" cy="19812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 smtClean="0"/>
              <a:t>@ </a:t>
            </a:r>
            <a:r>
              <a:rPr lang="en-US" dirty="0" err="1" smtClean="0"/>
              <a:t>Emalus</a:t>
            </a:r>
            <a:r>
              <a:rPr lang="en-US" dirty="0" smtClean="0"/>
              <a:t> Law School Campus, USP, Port Vila, Vanuatu  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Presentation by Philip </a:t>
            </a:r>
            <a:r>
              <a:rPr lang="en-US" dirty="0" err="1" smtClean="0"/>
              <a:t>Kanairara</a:t>
            </a:r>
            <a:r>
              <a:rPr lang="en-US" dirty="0" smtClean="0"/>
              <a:t>, Solomon Islands Law Reform Commission (SILRC), views expressed are those of the author and not the Organization he works for. </a:t>
            </a:r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457200"/>
            <a:ext cx="7851648" cy="16002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Overview of the presentation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09800"/>
            <a:ext cx="7854696" cy="40386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/>
              <a:t>1. </a:t>
            </a:r>
            <a:r>
              <a:rPr lang="en-US" sz="3600" dirty="0" smtClean="0"/>
              <a:t>The doctrine of separation of powers and the Constitution of Solomon Islands </a:t>
            </a:r>
          </a:p>
          <a:p>
            <a:pPr algn="l"/>
            <a:r>
              <a:rPr lang="en-US" sz="3600" dirty="0" smtClean="0"/>
              <a:t>2. Challenges to the operation of separation of powers doctrine in Solomon Islands </a:t>
            </a:r>
          </a:p>
          <a:p>
            <a:pPr algn="l"/>
            <a:r>
              <a:rPr lang="en-US" sz="3600" dirty="0" smtClean="0"/>
              <a:t>3. Ways forward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"/>
            <a:ext cx="7851648" cy="24384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Part 1: Separation of Powers Doctrine/Constitution of Solomon Islands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895600"/>
            <a:ext cx="7854696" cy="3886200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 smtClean="0"/>
              <a:t>Government powers are divided into 3 categories and that the powers should be administered by different autonomous institutions</a:t>
            </a:r>
            <a:r>
              <a:rPr lang="en-US" sz="2800" dirty="0" smtClean="0"/>
              <a:t>;</a:t>
            </a:r>
          </a:p>
          <a:p>
            <a:pPr algn="just"/>
            <a:r>
              <a:rPr lang="en-US" sz="2800" dirty="0" smtClean="0"/>
              <a:t>3 arms of Government </a:t>
            </a:r>
          </a:p>
          <a:p>
            <a:pPr algn="just"/>
            <a:r>
              <a:rPr lang="en-US" sz="2800" dirty="0" smtClean="0"/>
              <a:t>– Legislature </a:t>
            </a:r>
          </a:p>
          <a:p>
            <a:pPr algn="just"/>
            <a:r>
              <a:rPr lang="en-US" sz="2800" dirty="0" smtClean="0"/>
              <a:t>- Executive</a:t>
            </a:r>
          </a:p>
          <a:p>
            <a:pPr algn="just"/>
            <a:r>
              <a:rPr lang="en-US" sz="2800" dirty="0" smtClean="0"/>
              <a:t>- Judiciary </a:t>
            </a:r>
          </a:p>
          <a:p>
            <a:pPr algn="l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851648" cy="1828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Part 2: Challenges to Separation of </a:t>
            </a:r>
            <a:r>
              <a:rPr lang="en-US" dirty="0" smtClean="0"/>
              <a:t>Powers Doctrine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590800"/>
            <a:ext cx="7854696" cy="419100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/>
              <a:t>- </a:t>
            </a:r>
            <a:r>
              <a:rPr lang="en-US" sz="2800" dirty="0" smtClean="0"/>
              <a:t>Members </a:t>
            </a:r>
            <a:r>
              <a:rPr lang="en-US" sz="2800" dirty="0" smtClean="0"/>
              <a:t>of Parliament (Entitlements) Commission v </a:t>
            </a:r>
            <a:r>
              <a:rPr lang="en-US" sz="2800" dirty="0" err="1" smtClean="0"/>
              <a:t>Tabusasi</a:t>
            </a:r>
            <a:r>
              <a:rPr lang="en-US" sz="2800" dirty="0" smtClean="0"/>
              <a:t>;</a:t>
            </a:r>
          </a:p>
          <a:p>
            <a:pPr algn="l"/>
            <a:r>
              <a:rPr lang="en-US" sz="2800" dirty="0" smtClean="0"/>
              <a:t>- MPs service </a:t>
            </a:r>
            <a:r>
              <a:rPr lang="en-US" sz="2800" dirty="0" smtClean="0"/>
              <a:t>delivery engagements;</a:t>
            </a:r>
            <a:endParaRPr lang="en-US" sz="2800" dirty="0" smtClean="0"/>
          </a:p>
          <a:p>
            <a:pPr algn="l"/>
            <a:r>
              <a:rPr lang="en-US" sz="2800" dirty="0" smtClean="0"/>
              <a:t>- Constituency Development Funds Act 2013; </a:t>
            </a:r>
          </a:p>
          <a:p>
            <a:pPr algn="l"/>
            <a:r>
              <a:rPr lang="en-US" sz="2800" dirty="0" smtClean="0"/>
              <a:t>- Funding;</a:t>
            </a:r>
          </a:p>
          <a:p>
            <a:pPr algn="l"/>
            <a:r>
              <a:rPr lang="en-US" sz="2800" dirty="0" smtClean="0"/>
              <a:t>- Constituency Offices </a:t>
            </a:r>
          </a:p>
          <a:p>
            <a:pPr algn="l"/>
            <a:r>
              <a:rPr lang="en-US" sz="2800" dirty="0" smtClean="0"/>
              <a:t>- Policy questions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851648" cy="1371600"/>
          </a:xfrm>
        </p:spPr>
        <p:txBody>
          <a:bodyPr/>
          <a:lstStyle/>
          <a:p>
            <a:pPr algn="l"/>
            <a:r>
              <a:rPr lang="en-US" dirty="0" smtClean="0"/>
              <a:t>Part 3: Ways forward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905000"/>
            <a:ext cx="7854696" cy="47244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1. </a:t>
            </a:r>
            <a:r>
              <a:rPr lang="en-US" sz="3600" b="1" dirty="0" smtClean="0"/>
              <a:t>The MPs to stop </a:t>
            </a:r>
            <a:r>
              <a:rPr lang="en-US" sz="3600" b="1" dirty="0" smtClean="0"/>
              <a:t>involving and engaging in </a:t>
            </a:r>
            <a:r>
              <a:rPr lang="en-US" sz="3600" b="1" dirty="0" smtClean="0"/>
              <a:t>service </a:t>
            </a:r>
            <a:r>
              <a:rPr lang="en-US" sz="3600" b="1" dirty="0" smtClean="0"/>
              <a:t>delivery activities;</a:t>
            </a:r>
            <a:endParaRPr lang="en-US" sz="3600" b="1" dirty="0" smtClean="0"/>
          </a:p>
          <a:p>
            <a:pPr algn="l"/>
            <a:r>
              <a:rPr lang="en-US" sz="3600" b="1" dirty="0" smtClean="0"/>
              <a:t>2. Abolish the funds for constituency offices; </a:t>
            </a:r>
          </a:p>
          <a:p>
            <a:pPr algn="l"/>
            <a:r>
              <a:rPr lang="en-US" sz="3600" b="1" dirty="0" smtClean="0"/>
              <a:t>3. Repeal the Constituency Development Funds Act 2013. </a:t>
            </a:r>
          </a:p>
          <a:p>
            <a:pPr algn="l"/>
            <a:endParaRPr lang="en-US" sz="3200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Thank you everyone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endParaRPr lang="en-US" dirty="0"/>
          </a:p>
          <a:p>
            <a:pPr algn="l"/>
            <a:r>
              <a:rPr lang="en-US" dirty="0" err="1" smtClean="0"/>
              <a:t>Tagio</a:t>
            </a:r>
            <a:r>
              <a:rPr lang="en-US" dirty="0" smtClean="0"/>
              <a:t> </a:t>
            </a:r>
            <a:r>
              <a:rPr lang="en-US" dirty="0" err="1" smtClean="0"/>
              <a:t>Tumas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712</TotalTime>
  <Words>210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Pacific Constitutions Research Network Conference 23 – 25 November 2016   The legislature encroaching into the executive function, a challenge to the operation of separation of powers doctrine in Solomon Islands  </vt:lpstr>
      <vt:lpstr>Overview of the presentation </vt:lpstr>
      <vt:lpstr>Part 1: Separation of Powers Doctrine/Constitution of Solomon Islands  </vt:lpstr>
      <vt:lpstr>Part 2: Challenges to Separation of Powers Doctrine </vt:lpstr>
      <vt:lpstr>Part 3: Ways forward </vt:lpstr>
      <vt:lpstr>Thank you everyone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SORCERY OFFENCE IN SOLOMON ISLANDS</dc:title>
  <dc:creator>Lenovo</dc:creator>
  <cp:lastModifiedBy>LRC2014</cp:lastModifiedBy>
  <cp:revision>37</cp:revision>
  <dcterms:created xsi:type="dcterms:W3CDTF">2013-06-03T20:59:01Z</dcterms:created>
  <dcterms:modified xsi:type="dcterms:W3CDTF">2016-11-24T20:52:48Z</dcterms:modified>
</cp:coreProperties>
</file>